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7" r:id="rId2"/>
    <p:sldId id="258" r:id="rId3"/>
    <p:sldId id="262" r:id="rId4"/>
    <p:sldId id="259" r:id="rId5"/>
    <p:sldId id="265" r:id="rId6"/>
    <p:sldId id="263"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2" initials="U2"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0" d="100"/>
          <a:sy n="130" d="100"/>
        </p:scale>
        <p:origin x="-183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commentAuthors" Target="commentAuthors.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82C2AF-B037-4291-8FB3-778159FBE395}" type="datetimeFigureOut">
              <a:rPr lang="en-US" smtClean="0"/>
              <a:t>7/8/16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8D5AB5-6DBB-4241-A304-28FF5056603E}" type="slidenum">
              <a:rPr lang="en-US" smtClean="0"/>
              <a:t>‹#›</a:t>
            </a:fld>
            <a:endParaRPr lang="en-US"/>
          </a:p>
        </p:txBody>
      </p:sp>
    </p:spTree>
    <p:extLst>
      <p:ext uri="{BB962C8B-B14F-4D97-AF65-F5344CB8AC3E}">
        <p14:creationId xmlns:p14="http://schemas.microsoft.com/office/powerpoint/2010/main" val="543893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recent send-off of Botswana trained teachers to the Seychelles,</a:t>
            </a:r>
            <a:r>
              <a:rPr lang="en-GB" baseline="0" dirty="0" smtClean="0"/>
              <a:t> which you Hon Minister ushered in, is no mean feat. We should aim to export intellect alongside our minerals and processed goods. And I say this in an unassuming nor presumptuous but utmost of modest manner.</a:t>
            </a:r>
            <a:endParaRPr lang="en-GB" dirty="0"/>
          </a:p>
        </p:txBody>
      </p:sp>
      <p:sp>
        <p:nvSpPr>
          <p:cNvPr id="4" name="Slide Number Placeholder 3"/>
          <p:cNvSpPr>
            <a:spLocks noGrp="1"/>
          </p:cNvSpPr>
          <p:nvPr>
            <p:ph type="sldNum" sz="quarter" idx="10"/>
          </p:nvPr>
        </p:nvSpPr>
        <p:spPr/>
        <p:txBody>
          <a:bodyPr/>
          <a:lstStyle/>
          <a:p>
            <a:fld id="{E68D5AB5-6DBB-4241-A304-28FF5056603E}" type="slidenum">
              <a:rPr lang="en-US" smtClean="0"/>
              <a:t>2</a:t>
            </a:fld>
            <a:endParaRPr lang="en-US"/>
          </a:p>
        </p:txBody>
      </p:sp>
    </p:spTree>
    <p:extLst>
      <p:ext uri="{BB962C8B-B14F-4D97-AF65-F5344CB8AC3E}">
        <p14:creationId xmlns:p14="http://schemas.microsoft.com/office/powerpoint/2010/main" val="3998810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Your Excellency, Botswana ought</a:t>
            </a:r>
            <a:r>
              <a:rPr lang="en-GB" baseline="0" dirty="0" smtClean="0"/>
              <a:t> to be at the leading edge of solar energy exploration </a:t>
            </a:r>
            <a:endParaRPr lang="en-GB" dirty="0" smtClean="0"/>
          </a:p>
          <a:p>
            <a:r>
              <a:rPr lang="en-GB" dirty="0" smtClean="0"/>
              <a:t>Flying</a:t>
            </a:r>
            <a:r>
              <a:rPr lang="en-GB" baseline="0" dirty="0" smtClean="0"/>
              <a:t> around the world in a solar-powered plane to promote clean energy</a:t>
            </a:r>
          </a:p>
          <a:p>
            <a:r>
              <a:rPr lang="en-GB" sz="1200" b="0" i="0" kern="1200" dirty="0" smtClean="0">
                <a:solidFill>
                  <a:schemeClr val="tx1"/>
                </a:solidFill>
                <a:effectLst/>
                <a:latin typeface="+mn-lt"/>
                <a:ea typeface="+mn-ea"/>
                <a:cs typeface="+mn-cs"/>
              </a:rPr>
              <a:t>Now a company in America has produced a machine, called an </a:t>
            </a:r>
            <a:r>
              <a:rPr lang="en-GB" sz="1200" b="0" i="0" kern="1200" dirty="0" err="1" smtClean="0">
                <a:solidFill>
                  <a:schemeClr val="tx1"/>
                </a:solidFill>
                <a:effectLst/>
                <a:latin typeface="+mn-lt"/>
                <a:ea typeface="+mn-ea"/>
                <a:cs typeface="+mn-cs"/>
              </a:rPr>
              <a:t>Omniprocessor</a:t>
            </a:r>
            <a:r>
              <a:rPr lang="en-GB" sz="1200" b="0" i="0" kern="1200" dirty="0" smtClean="0">
                <a:solidFill>
                  <a:schemeClr val="tx1"/>
                </a:solidFill>
                <a:effectLst/>
                <a:latin typeface="+mn-lt"/>
                <a:ea typeface="+mn-ea"/>
                <a:cs typeface="+mn-cs"/>
              </a:rPr>
              <a:t>, that not only safely gets rid of poo but converts it into water that's safe to drink, and produces electricity to spare.</a:t>
            </a:r>
            <a:endParaRPr lang="en-GB" dirty="0"/>
          </a:p>
        </p:txBody>
      </p:sp>
      <p:sp>
        <p:nvSpPr>
          <p:cNvPr id="4" name="Slide Number Placeholder 3"/>
          <p:cNvSpPr>
            <a:spLocks noGrp="1"/>
          </p:cNvSpPr>
          <p:nvPr>
            <p:ph type="sldNum" sz="quarter" idx="10"/>
          </p:nvPr>
        </p:nvSpPr>
        <p:spPr/>
        <p:txBody>
          <a:bodyPr/>
          <a:lstStyle/>
          <a:p>
            <a:fld id="{E68D5AB5-6DBB-4241-A304-28FF5056603E}" type="slidenum">
              <a:rPr lang="en-US" smtClean="0"/>
              <a:t>3</a:t>
            </a:fld>
            <a:endParaRPr lang="en-US"/>
          </a:p>
        </p:txBody>
      </p:sp>
    </p:spTree>
    <p:extLst>
      <p:ext uri="{BB962C8B-B14F-4D97-AF65-F5344CB8AC3E}">
        <p14:creationId xmlns:p14="http://schemas.microsoft.com/office/powerpoint/2010/main" val="2875114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smtClean="0"/>
              <a:t>Mosêlêsêlê</a:t>
            </a:r>
            <a:r>
              <a:rPr lang="en-US" dirty="0" smtClean="0"/>
              <a:t> </a:t>
            </a:r>
            <a:r>
              <a:rPr lang="en-US" i="1" dirty="0" smtClean="0"/>
              <a:t>sickle bush </a:t>
            </a:r>
            <a:r>
              <a:rPr lang="en-US" dirty="0" smtClean="0"/>
              <a:t>treats snake bite by application of the chewed leaf to the lesion; </a:t>
            </a:r>
          </a:p>
          <a:p>
            <a:r>
              <a:rPr lang="en-US" b="1" dirty="0" err="1" smtClean="0"/>
              <a:t>Motlopi</a:t>
            </a:r>
            <a:r>
              <a:rPr lang="en-US" b="1" dirty="0" smtClean="0"/>
              <a:t> </a:t>
            </a:r>
            <a:r>
              <a:rPr lang="en-US" i="1" dirty="0" err="1" smtClean="0"/>
              <a:t>shepered</a:t>
            </a:r>
            <a:r>
              <a:rPr lang="en-US" i="1" dirty="0" smtClean="0"/>
              <a:t> tree </a:t>
            </a:r>
            <a:r>
              <a:rPr lang="en-US" dirty="0" smtClean="0"/>
              <a:t>treats inflamed eyes in cattle, </a:t>
            </a:r>
            <a:r>
              <a:rPr lang="en-US" i="1" dirty="0" err="1" smtClean="0"/>
              <a:t>haemorrhoids</a:t>
            </a:r>
            <a:r>
              <a:rPr lang="en-US" i="1" dirty="0" smtClean="0"/>
              <a:t> </a:t>
            </a:r>
            <a:r>
              <a:rPr lang="en-US" dirty="0" smtClean="0"/>
              <a:t>(piles), epilepsy; </a:t>
            </a:r>
          </a:p>
          <a:p>
            <a:r>
              <a:rPr lang="en-US" b="1" dirty="0" err="1" smtClean="0"/>
              <a:t>Letlhajwa</a:t>
            </a:r>
            <a:r>
              <a:rPr lang="en-US" dirty="0" smtClean="0"/>
              <a:t> </a:t>
            </a:r>
            <a:r>
              <a:rPr lang="en-US" i="1" dirty="0" smtClean="0"/>
              <a:t>toothbrush bush </a:t>
            </a:r>
            <a:r>
              <a:rPr lang="en-US" dirty="0" smtClean="0"/>
              <a:t>treats body pains, eye trouble; </a:t>
            </a:r>
          </a:p>
          <a:p>
            <a:r>
              <a:rPr lang="en-US" b="1" dirty="0" err="1" smtClean="0"/>
              <a:t>Mogônônô</a:t>
            </a:r>
            <a:r>
              <a:rPr lang="en-US" dirty="0" smtClean="0"/>
              <a:t> </a:t>
            </a:r>
            <a:r>
              <a:rPr lang="en-US" i="1" dirty="0" smtClean="0"/>
              <a:t>silver cluster leaf </a:t>
            </a:r>
            <a:r>
              <a:rPr lang="en-US" dirty="0" smtClean="0"/>
              <a:t>anti-purgatory and remedy for dysentery and other stomach problems</a:t>
            </a:r>
          </a:p>
          <a:p>
            <a:r>
              <a:rPr lang="en-GB" sz="1200" kern="1200" dirty="0" smtClean="0">
                <a:solidFill>
                  <a:schemeClr val="tx1"/>
                </a:solidFill>
                <a:effectLst/>
                <a:latin typeface="+mn-lt"/>
                <a:ea typeface="+mn-ea"/>
                <a:cs typeface="+mn-cs"/>
              </a:rPr>
              <a:t>the code is very special because it is an amazing chimera of a binary code and a </a:t>
            </a:r>
            <a:r>
              <a:rPr lang="en-GB" sz="1200" kern="1200" dirty="0" err="1" smtClean="0">
                <a:solidFill>
                  <a:schemeClr val="tx1"/>
                </a:solidFill>
                <a:effectLst/>
                <a:latin typeface="+mn-lt"/>
                <a:ea typeface="+mn-ea"/>
                <a:cs typeface="+mn-cs"/>
              </a:rPr>
              <a:t>quartenary</a:t>
            </a:r>
            <a:r>
              <a:rPr lang="en-GB" sz="1200" kern="1200" dirty="0" smtClean="0">
                <a:solidFill>
                  <a:schemeClr val="tx1"/>
                </a:solidFill>
                <a:effectLst/>
                <a:latin typeface="+mn-lt"/>
                <a:ea typeface="+mn-ea"/>
                <a:cs typeface="+mn-cs"/>
              </a:rPr>
              <a:t> code making it technically </a:t>
            </a:r>
            <a:r>
              <a:rPr lang="en-GB" sz="1200" kern="1200" dirty="0" err="1" smtClean="0">
                <a:solidFill>
                  <a:schemeClr val="tx1"/>
                </a:solidFill>
                <a:effectLst/>
                <a:latin typeface="+mn-lt"/>
                <a:ea typeface="+mn-ea"/>
                <a:cs typeface="+mn-cs"/>
              </a:rPr>
              <a:t>quinary.It</a:t>
            </a:r>
            <a:r>
              <a:rPr lang="en-GB" sz="1200" kern="1200" dirty="0" smtClean="0">
                <a:solidFill>
                  <a:schemeClr val="tx1"/>
                </a:solidFill>
                <a:effectLst/>
                <a:latin typeface="+mn-lt"/>
                <a:ea typeface="+mn-ea"/>
                <a:cs typeface="+mn-cs"/>
              </a:rPr>
              <a:t> looks like a four bit binary code where someone used four different versions of 1 instead of just one type of 1 or decoration. </a:t>
            </a:r>
            <a:endParaRPr lang="en-US" dirty="0"/>
          </a:p>
        </p:txBody>
      </p:sp>
      <p:sp>
        <p:nvSpPr>
          <p:cNvPr id="4" name="Slide Number Placeholder 3"/>
          <p:cNvSpPr>
            <a:spLocks noGrp="1"/>
          </p:cNvSpPr>
          <p:nvPr>
            <p:ph type="sldNum" sz="quarter" idx="10"/>
          </p:nvPr>
        </p:nvSpPr>
        <p:spPr/>
        <p:txBody>
          <a:bodyPr/>
          <a:lstStyle/>
          <a:p>
            <a:fld id="{E68D5AB5-6DBB-4241-A304-28FF5056603E}" type="slidenum">
              <a:rPr lang="en-US" smtClean="0"/>
              <a:t>4</a:t>
            </a:fld>
            <a:endParaRPr lang="en-US"/>
          </a:p>
        </p:txBody>
      </p:sp>
    </p:spTree>
    <p:extLst>
      <p:ext uri="{BB962C8B-B14F-4D97-AF65-F5344CB8AC3E}">
        <p14:creationId xmlns:p14="http://schemas.microsoft.com/office/powerpoint/2010/main" val="38878636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smtClean="0">
                <a:solidFill>
                  <a:schemeClr val="tx1"/>
                </a:solidFill>
                <a:effectLst/>
                <a:latin typeface="+mn-lt"/>
                <a:ea typeface="+mn-ea"/>
                <a:cs typeface="+mn-cs"/>
              </a:rPr>
              <a:t>George Church of Harvard Medical School and colleagues report that they have written an entire book in DNA, a feat that highlights the recent advances in DNA synthesis and sequencing. To do this, the authors converted the computational language of 0’s and 1’s into the language of DNA–the nucleotides typically represented by A’s, T’s G’s and C’s; the A’s and C’s took the place of 0’s and T’s and G’s of 1’s. They then used off-the-shelf DNA synthesizers to make 54,898 pieces of DNA, each 159 nucleotides long, to encode the book, which could then be decoded with DNA sequencing.</a:t>
            </a:r>
            <a:endParaRPr lang="en-GB" dirty="0"/>
          </a:p>
        </p:txBody>
      </p:sp>
      <p:sp>
        <p:nvSpPr>
          <p:cNvPr id="4" name="Slide Number Placeholder 3"/>
          <p:cNvSpPr>
            <a:spLocks noGrp="1"/>
          </p:cNvSpPr>
          <p:nvPr>
            <p:ph type="sldNum" sz="quarter" idx="10"/>
          </p:nvPr>
        </p:nvSpPr>
        <p:spPr/>
        <p:txBody>
          <a:bodyPr/>
          <a:lstStyle/>
          <a:p>
            <a:fld id="{E68D5AB5-6DBB-4241-A304-28FF5056603E}" type="slidenum">
              <a:rPr lang="en-US" smtClean="0"/>
              <a:t>5</a:t>
            </a:fld>
            <a:endParaRPr lang="en-US"/>
          </a:p>
        </p:txBody>
      </p:sp>
    </p:spTree>
    <p:extLst>
      <p:ext uri="{BB962C8B-B14F-4D97-AF65-F5344CB8AC3E}">
        <p14:creationId xmlns:p14="http://schemas.microsoft.com/office/powerpoint/2010/main" val="1047422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Albert Einstein’s </a:t>
            </a:r>
            <a:r>
              <a:rPr lang="en-GB" sz="1200" b="0" i="0" kern="1200" dirty="0" smtClean="0">
                <a:solidFill>
                  <a:schemeClr val="tx1"/>
                </a:solidFill>
                <a:effectLst/>
                <a:latin typeface="+mn-lt"/>
                <a:ea typeface="+mn-ea"/>
                <a:cs typeface="+mn-cs"/>
              </a:rPr>
              <a:t>Special Relativity says that a surprising thing happens when you move through space-time, especially when your speed relative to other objects is close to the speed of light. Time goes slower for you than for the people you left behind. You won't notice this effect until you return to those stationary people.</a:t>
            </a:r>
          </a:p>
          <a:p>
            <a:r>
              <a:rPr lang="en-GB" sz="1200" b="0" i="0" kern="1200" dirty="0" smtClean="0">
                <a:solidFill>
                  <a:schemeClr val="tx1"/>
                </a:solidFill>
                <a:effectLst/>
                <a:latin typeface="+mn-lt"/>
                <a:ea typeface="+mn-ea"/>
                <a:cs typeface="+mn-cs"/>
              </a:rPr>
              <a:t>Say you were 15 years old when you left Earth in a spacecraft traveling at about 99.5% of the speed of light (which is much faster than we can achieve now), and celebrated only five birthdays during your space voyage. When you get home at the age of 20, you would find that all your classmates were 65 years old, retired, and enjoying their grandchildren! Because time passed more slowly for you, you will have experienced only five years of life, while your classmates will have experienced a full 50 years. So, if your journey began in 2003, it would have taken you only 5 years to travel to the year 2053, whereas it would have taken all of your friends 50 years. In a sense, this means you have been time traveling. This is a way of going to the future at a rate faster than 1 hour per hour.</a:t>
            </a:r>
          </a:p>
          <a:p>
            <a:r>
              <a:rPr lang="en-GB" sz="1200" b="0" i="0" kern="1200" dirty="0" smtClean="0">
                <a:solidFill>
                  <a:schemeClr val="tx1"/>
                </a:solidFill>
                <a:effectLst/>
                <a:latin typeface="+mn-lt"/>
                <a:ea typeface="+mn-ea"/>
                <a:cs typeface="+mn-cs"/>
              </a:rPr>
              <a:t>Time travel of a sort also occurs for objects in gravitational fields. Einstein had another remarkable theory called General Relativity, which predicts that time passes more slowly for objects in gravitational fields (like here on Earth) than for objects far from such fields. So there are all kinds of space and time distortions near black holes, where the gravity can be very intense.</a:t>
            </a:r>
          </a:p>
          <a:p>
            <a:endParaRPr lang="en-GB" sz="1200" b="0" i="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68D5AB5-6DBB-4241-A304-28FF5056603E}" type="slidenum">
              <a:rPr lang="en-US" smtClean="0"/>
              <a:t>6</a:t>
            </a:fld>
            <a:endParaRPr lang="en-US"/>
          </a:p>
        </p:txBody>
      </p:sp>
    </p:spTree>
    <p:extLst>
      <p:ext uri="{BB962C8B-B14F-4D97-AF65-F5344CB8AC3E}">
        <p14:creationId xmlns:p14="http://schemas.microsoft.com/office/powerpoint/2010/main" val="3235616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39"/>
          <p:cNvGrpSpPr>
            <a:grpSpLocks/>
          </p:cNvGrpSpPr>
          <p:nvPr/>
        </p:nvGrpSpPr>
        <p:grpSpPr bwMode="auto">
          <a:xfrm>
            <a:off x="0" y="-14288"/>
            <a:ext cx="9155113" cy="6884988"/>
            <a:chOff x="0" y="-9"/>
            <a:chExt cx="5767" cy="4337"/>
          </a:xfrm>
        </p:grpSpPr>
        <p:sp>
          <p:nvSpPr>
            <p:cNvPr id="5" name="Freeform 3"/>
            <p:cNvSpPr>
              <a:spLocks/>
            </p:cNvSpPr>
            <p:nvPr userDrawn="1"/>
          </p:nvSpPr>
          <p:spPr bwMode="hidden">
            <a:xfrm>
              <a:off x="1632" y="-5"/>
              <a:ext cx="1737" cy="4333"/>
            </a:xfrm>
            <a:custGeom>
              <a:avLst/>
              <a:gdLst>
                <a:gd name="T0" fmla="*/ 494 w 1737"/>
                <a:gd name="T1" fmla="*/ 4533 h 4320"/>
                <a:gd name="T2" fmla="*/ 1737 w 1737"/>
                <a:gd name="T3" fmla="*/ 4545 h 4320"/>
                <a:gd name="T4" fmla="*/ 524 w 1737"/>
                <a:gd name="T5" fmla="*/ 0 h 4320"/>
                <a:gd name="T6" fmla="*/ 0 w 1737"/>
                <a:gd name="T7" fmla="*/ 7 h 4320"/>
                <a:gd name="T8" fmla="*/ 494 w 1737"/>
                <a:gd name="T9" fmla="*/ 4533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fontAlgn="base">
                <a:spcBef>
                  <a:spcPct val="0"/>
                </a:spcBef>
                <a:spcAft>
                  <a:spcPct val="0"/>
                </a:spcAft>
              </a:pPr>
              <a:endParaRPr lang="en-US">
                <a:solidFill>
                  <a:srgbClr val="000099"/>
                </a:solidFill>
                <a:cs typeface="Arial" charset="0"/>
              </a:endParaRPr>
            </a:p>
          </p:txBody>
        </p:sp>
        <p:sp>
          <p:nvSpPr>
            <p:cNvPr id="6" name="Freeform 4"/>
            <p:cNvSpPr>
              <a:spLocks/>
            </p:cNvSpPr>
            <p:nvPr userDrawn="1"/>
          </p:nvSpPr>
          <p:spPr bwMode="hidden">
            <a:xfrm>
              <a:off x="0" y="-7"/>
              <a:ext cx="1737" cy="4329"/>
            </a:xfrm>
            <a:custGeom>
              <a:avLst/>
              <a:gdLst>
                <a:gd name="T0" fmla="*/ 494 w 1737"/>
                <a:gd name="T1" fmla="*/ 4462 h 4320"/>
                <a:gd name="T2" fmla="*/ 1737 w 1737"/>
                <a:gd name="T3" fmla="*/ 4473 h 4320"/>
                <a:gd name="T4" fmla="*/ 524 w 1737"/>
                <a:gd name="T5" fmla="*/ 0 h 4320"/>
                <a:gd name="T6" fmla="*/ 0 w 1737"/>
                <a:gd name="T7" fmla="*/ 7 h 4320"/>
                <a:gd name="T8" fmla="*/ 494 w 1737"/>
                <a:gd name="T9" fmla="*/ 4462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fontAlgn="base">
                <a:spcBef>
                  <a:spcPct val="0"/>
                </a:spcBef>
                <a:spcAft>
                  <a:spcPct val="0"/>
                </a:spcAft>
              </a:pPr>
              <a:endParaRPr lang="en-US">
                <a:solidFill>
                  <a:srgbClr val="000099"/>
                </a:solidFill>
                <a:cs typeface="Arial" charset="0"/>
              </a:endParaRPr>
            </a:p>
          </p:txBody>
        </p:sp>
        <p:sp>
          <p:nvSpPr>
            <p:cNvPr id="7" name="Freeform 5"/>
            <p:cNvSpPr>
              <a:spLocks/>
            </p:cNvSpPr>
            <p:nvPr userDrawn="1"/>
          </p:nvSpPr>
          <p:spPr bwMode="hidden">
            <a:xfrm>
              <a:off x="3744" y="-4"/>
              <a:ext cx="1739" cy="4330"/>
            </a:xfrm>
            <a:custGeom>
              <a:avLst/>
              <a:gdLst>
                <a:gd name="T0" fmla="*/ 494 w 1739"/>
                <a:gd name="T1" fmla="*/ 3112 h 4420"/>
                <a:gd name="T2" fmla="*/ 1739 w 1739"/>
                <a:gd name="T3" fmla="*/ 3116 h 4420"/>
                <a:gd name="T4" fmla="*/ 524 w 1739"/>
                <a:gd name="T5" fmla="*/ 0 h 4420"/>
                <a:gd name="T6" fmla="*/ 0 w 1739"/>
                <a:gd name="T7" fmla="*/ 7 h 4420"/>
                <a:gd name="T8" fmla="*/ 494 w 1739"/>
                <a:gd name="T9" fmla="*/ 3112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fontAlgn="base">
                <a:spcBef>
                  <a:spcPct val="0"/>
                </a:spcBef>
                <a:spcAft>
                  <a:spcPct val="0"/>
                </a:spcAft>
              </a:pPr>
              <a:endParaRPr lang="en-US">
                <a:solidFill>
                  <a:srgbClr val="000099"/>
                </a:solidFill>
                <a:cs typeface="Arial" charset="0"/>
              </a:endParaRPr>
            </a:p>
          </p:txBody>
        </p:sp>
        <p:sp>
          <p:nvSpPr>
            <p:cNvPr id="8" name="Freeform 6"/>
            <p:cNvSpPr>
              <a:spLocks/>
            </p:cNvSpPr>
            <p:nvPr userDrawn="1"/>
          </p:nvSpPr>
          <p:spPr bwMode="hidden">
            <a:xfrm>
              <a:off x="1920" y="-9"/>
              <a:ext cx="2080" cy="4324"/>
            </a:xfrm>
            <a:custGeom>
              <a:avLst/>
              <a:gdLst>
                <a:gd name="T0" fmla="*/ 0 w 2080"/>
                <a:gd name="T1" fmla="*/ 7 h 4338"/>
                <a:gd name="T2" fmla="*/ 1870 w 2080"/>
                <a:gd name="T3" fmla="*/ 4105 h 4338"/>
                <a:gd name="T4" fmla="*/ 2080 w 2080"/>
                <a:gd name="T5" fmla="*/ 4105 h 4338"/>
                <a:gd name="T6" fmla="*/ 1033 w 2080"/>
                <a:gd name="T7" fmla="*/ 0 h 4338"/>
                <a:gd name="T8" fmla="*/ 0 w 2080"/>
                <a:gd name="T9" fmla="*/ 7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fontAlgn="base">
                <a:spcBef>
                  <a:spcPct val="0"/>
                </a:spcBef>
                <a:spcAft>
                  <a:spcPct val="0"/>
                </a:spcAft>
              </a:pPr>
              <a:endParaRPr lang="en-US">
                <a:solidFill>
                  <a:srgbClr val="000099"/>
                </a:solidFill>
                <a:cs typeface="Arial" charset="0"/>
              </a:endParaRPr>
            </a:p>
          </p:txBody>
        </p:sp>
        <p:sp>
          <p:nvSpPr>
            <p:cNvPr id="9" name="Freeform 7"/>
            <p:cNvSpPr>
              <a:spLocks/>
            </p:cNvSpPr>
            <p:nvPr userDrawn="1"/>
          </p:nvSpPr>
          <p:spPr bwMode="hidden">
            <a:xfrm>
              <a:off x="117" y="97"/>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bg2"/>
                </a:gs>
                <a:gs pos="100000">
                  <a:schemeClr val="bg1"/>
                </a:gs>
              </a:gsLst>
              <a:lin ang="0" scaled="1"/>
            </a:gradFill>
            <a:ln w="9525">
              <a:noFill/>
              <a:round/>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sp>
          <p:nvSpPr>
            <p:cNvPr id="10" name="Freeform 8"/>
            <p:cNvSpPr>
              <a:spLocks/>
            </p:cNvSpPr>
            <p:nvPr userDrawn="1"/>
          </p:nvSpPr>
          <p:spPr bwMode="hidden">
            <a:xfrm rot="2702961" flipH="1">
              <a:off x="810" y="766"/>
              <a:ext cx="2544" cy="1008"/>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sp>
          <p:nvSpPr>
            <p:cNvPr id="11" name="Freeform 9"/>
            <p:cNvSpPr>
              <a:spLocks/>
            </p:cNvSpPr>
            <p:nvPr userDrawn="1"/>
          </p:nvSpPr>
          <p:spPr bwMode="hidden">
            <a:xfrm>
              <a:off x="83" y="49"/>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sp>
          <p:nvSpPr>
            <p:cNvPr id="12" name="Freeform 10"/>
            <p:cNvSpPr>
              <a:spLocks/>
            </p:cNvSpPr>
            <p:nvPr userDrawn="1"/>
          </p:nvSpPr>
          <p:spPr bwMode="hidden">
            <a:xfrm rot="-2895842">
              <a:off x="-984" y="1041"/>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sp>
          <p:nvSpPr>
            <p:cNvPr id="13" name="Freeform 11"/>
            <p:cNvSpPr>
              <a:spLocks/>
            </p:cNvSpPr>
            <p:nvPr userDrawn="1"/>
          </p:nvSpPr>
          <p:spPr bwMode="hidden">
            <a:xfrm rot="-2305141">
              <a:off x="1331" y="913"/>
              <a:ext cx="3594" cy="1735"/>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sp>
          <p:nvSpPr>
            <p:cNvPr id="14" name="Freeform 12"/>
            <p:cNvSpPr>
              <a:spLocks/>
            </p:cNvSpPr>
            <p:nvPr userDrawn="1"/>
          </p:nvSpPr>
          <p:spPr bwMode="hidden">
            <a:xfrm rot="2084418" flipH="1">
              <a:off x="1859" y="865"/>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sp>
          <p:nvSpPr>
            <p:cNvPr id="15" name="Freeform 13"/>
            <p:cNvSpPr>
              <a:spLocks/>
            </p:cNvSpPr>
            <p:nvPr userDrawn="1"/>
          </p:nvSpPr>
          <p:spPr bwMode="hidden">
            <a:xfrm>
              <a:off x="4250" y="-7"/>
              <a:ext cx="1089" cy="2285"/>
            </a:xfrm>
            <a:custGeom>
              <a:avLst/>
              <a:gdLst/>
              <a:ahLst/>
              <a:cxnLst>
                <a:cxn ang="0">
                  <a:pos x="0" y="2265"/>
                </a:cxn>
                <a:cxn ang="0">
                  <a:pos x="1030" y="0"/>
                </a:cxn>
                <a:cxn ang="0">
                  <a:pos x="1089" y="0"/>
                </a:cxn>
                <a:cxn ang="0">
                  <a:pos x="37" y="2285"/>
                </a:cxn>
                <a:cxn ang="0">
                  <a:pos x="0" y="2265"/>
                </a:cxn>
              </a:cxnLst>
              <a:rect l="0" t="0" r="r" b="b"/>
              <a:pathLst>
                <a:path w="1089" h="2285">
                  <a:moveTo>
                    <a:pt x="0" y="2265"/>
                  </a:moveTo>
                  <a:cubicBezTo>
                    <a:pt x="438" y="996"/>
                    <a:pt x="865" y="377"/>
                    <a:pt x="1030" y="0"/>
                  </a:cubicBezTo>
                  <a:cubicBezTo>
                    <a:pt x="1030" y="0"/>
                    <a:pt x="1059" y="0"/>
                    <a:pt x="1089" y="0"/>
                  </a:cubicBezTo>
                  <a:cubicBezTo>
                    <a:pt x="565" y="834"/>
                    <a:pt x="181" y="1853"/>
                    <a:pt x="37" y="2285"/>
                  </a:cubicBezTo>
                  <a:cubicBezTo>
                    <a:pt x="37" y="2285"/>
                    <a:pt x="0" y="2265"/>
                    <a:pt x="0" y="2265"/>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sp>
          <p:nvSpPr>
            <p:cNvPr id="16" name="Rectangle 14"/>
            <p:cNvSpPr>
              <a:spLocks noChangeArrowheads="1"/>
            </p:cNvSpPr>
            <p:nvPr userDrawn="1"/>
          </p:nvSpPr>
          <p:spPr bwMode="invGray">
            <a:xfrm>
              <a:off x="0" y="2441"/>
              <a:ext cx="5760" cy="432"/>
            </a:xfrm>
            <a:prstGeom prst="rect">
              <a:avLst/>
            </a:pr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ZA">
                <a:solidFill>
                  <a:srgbClr val="000099"/>
                </a:solidFill>
                <a:cs typeface="Arial" charset="0"/>
              </a:endParaRPr>
            </a:p>
          </p:txBody>
        </p:sp>
        <p:sp>
          <p:nvSpPr>
            <p:cNvPr id="17" name="Freeform 15"/>
            <p:cNvSpPr>
              <a:spLocks/>
            </p:cNvSpPr>
            <p:nvPr userDrawn="1"/>
          </p:nvSpPr>
          <p:spPr bwMode="invGray">
            <a:xfrm>
              <a:off x="1632" y="2487"/>
              <a:ext cx="1737" cy="382"/>
            </a:xfrm>
            <a:custGeom>
              <a:avLst/>
              <a:gdLst>
                <a:gd name="T0" fmla="*/ 494 w 1737"/>
                <a:gd name="T1" fmla="*/ 0 h 4320"/>
                <a:gd name="T2" fmla="*/ 1737 w 1737"/>
                <a:gd name="T3" fmla="*/ 0 h 4320"/>
                <a:gd name="T4" fmla="*/ 524 w 1737"/>
                <a:gd name="T5" fmla="*/ 0 h 4320"/>
                <a:gd name="T6" fmla="*/ 0 w 1737"/>
                <a:gd name="T7" fmla="*/ 0 h 4320"/>
                <a:gd name="T8" fmla="*/ 494 w 1737"/>
                <a:gd name="T9" fmla="*/ 0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fontAlgn="base">
                <a:spcBef>
                  <a:spcPct val="0"/>
                </a:spcBef>
                <a:spcAft>
                  <a:spcPct val="0"/>
                </a:spcAft>
              </a:pPr>
              <a:endParaRPr lang="en-US">
                <a:solidFill>
                  <a:srgbClr val="000099"/>
                </a:solidFill>
                <a:cs typeface="Arial" charset="0"/>
              </a:endParaRPr>
            </a:p>
          </p:txBody>
        </p:sp>
        <p:sp>
          <p:nvSpPr>
            <p:cNvPr id="18" name="Freeform 16"/>
            <p:cNvSpPr>
              <a:spLocks/>
            </p:cNvSpPr>
            <p:nvPr userDrawn="1"/>
          </p:nvSpPr>
          <p:spPr bwMode="invGray">
            <a:xfrm>
              <a:off x="0" y="2487"/>
              <a:ext cx="1737" cy="381"/>
            </a:xfrm>
            <a:custGeom>
              <a:avLst/>
              <a:gdLst>
                <a:gd name="T0" fmla="*/ 494 w 1737"/>
                <a:gd name="T1" fmla="*/ 0 h 4320"/>
                <a:gd name="T2" fmla="*/ 1737 w 1737"/>
                <a:gd name="T3" fmla="*/ 0 h 4320"/>
                <a:gd name="T4" fmla="*/ 524 w 1737"/>
                <a:gd name="T5" fmla="*/ 0 h 4320"/>
                <a:gd name="T6" fmla="*/ 0 w 1737"/>
                <a:gd name="T7" fmla="*/ 0 h 4320"/>
                <a:gd name="T8" fmla="*/ 494 w 1737"/>
                <a:gd name="T9" fmla="*/ 0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fontAlgn="base">
                <a:spcBef>
                  <a:spcPct val="0"/>
                </a:spcBef>
                <a:spcAft>
                  <a:spcPct val="0"/>
                </a:spcAft>
              </a:pPr>
              <a:endParaRPr lang="en-US">
                <a:solidFill>
                  <a:srgbClr val="000099"/>
                </a:solidFill>
                <a:cs typeface="Arial" charset="0"/>
              </a:endParaRPr>
            </a:p>
          </p:txBody>
        </p:sp>
        <p:sp>
          <p:nvSpPr>
            <p:cNvPr id="19" name="Freeform 17"/>
            <p:cNvSpPr>
              <a:spLocks/>
            </p:cNvSpPr>
            <p:nvPr userDrawn="1"/>
          </p:nvSpPr>
          <p:spPr bwMode="invGray">
            <a:xfrm>
              <a:off x="3744" y="2487"/>
              <a:ext cx="1739" cy="382"/>
            </a:xfrm>
            <a:custGeom>
              <a:avLst/>
              <a:gdLst>
                <a:gd name="T0" fmla="*/ 494 w 1739"/>
                <a:gd name="T1" fmla="*/ 0 h 4420"/>
                <a:gd name="T2" fmla="*/ 1739 w 1739"/>
                <a:gd name="T3" fmla="*/ 0 h 4420"/>
                <a:gd name="T4" fmla="*/ 524 w 1739"/>
                <a:gd name="T5" fmla="*/ 0 h 4420"/>
                <a:gd name="T6" fmla="*/ 0 w 1739"/>
                <a:gd name="T7" fmla="*/ 0 h 4420"/>
                <a:gd name="T8" fmla="*/ 494 w 1739"/>
                <a:gd name="T9" fmla="*/ 0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fontAlgn="base">
                <a:spcBef>
                  <a:spcPct val="0"/>
                </a:spcBef>
                <a:spcAft>
                  <a:spcPct val="0"/>
                </a:spcAft>
              </a:pPr>
              <a:endParaRPr lang="en-US">
                <a:solidFill>
                  <a:srgbClr val="000099"/>
                </a:solidFill>
                <a:cs typeface="Arial" charset="0"/>
              </a:endParaRPr>
            </a:p>
          </p:txBody>
        </p:sp>
        <p:sp>
          <p:nvSpPr>
            <p:cNvPr id="20" name="Freeform 18"/>
            <p:cNvSpPr>
              <a:spLocks/>
            </p:cNvSpPr>
            <p:nvPr userDrawn="1"/>
          </p:nvSpPr>
          <p:spPr bwMode="invGray">
            <a:xfrm>
              <a:off x="1920" y="2487"/>
              <a:ext cx="2080" cy="381"/>
            </a:xfrm>
            <a:custGeom>
              <a:avLst/>
              <a:gdLst>
                <a:gd name="T0" fmla="*/ 0 w 2080"/>
                <a:gd name="T1" fmla="*/ 0 h 4338"/>
                <a:gd name="T2" fmla="*/ 1870 w 2080"/>
                <a:gd name="T3" fmla="*/ 0 h 4338"/>
                <a:gd name="T4" fmla="*/ 2080 w 2080"/>
                <a:gd name="T5" fmla="*/ 0 h 4338"/>
                <a:gd name="T6" fmla="*/ 1033 w 2080"/>
                <a:gd name="T7" fmla="*/ 0 h 4338"/>
                <a:gd name="T8" fmla="*/ 0 w 2080"/>
                <a:gd name="T9" fmla="*/ 0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fontAlgn="base">
                <a:spcBef>
                  <a:spcPct val="0"/>
                </a:spcBef>
                <a:spcAft>
                  <a:spcPct val="0"/>
                </a:spcAft>
              </a:pPr>
              <a:endParaRPr lang="en-US">
                <a:solidFill>
                  <a:srgbClr val="000099"/>
                </a:solidFill>
                <a:cs typeface="Arial" charset="0"/>
              </a:endParaRPr>
            </a:p>
          </p:txBody>
        </p:sp>
        <p:sp>
          <p:nvSpPr>
            <p:cNvPr id="21" name="Rectangle 19"/>
            <p:cNvSpPr>
              <a:spLocks noChangeArrowheads="1"/>
            </p:cNvSpPr>
            <p:nvPr userDrawn="1"/>
          </p:nvSpPr>
          <p:spPr bwMode="invGray">
            <a:xfrm>
              <a:off x="7" y="2456"/>
              <a:ext cx="5760" cy="432"/>
            </a:xfrm>
            <a:prstGeom prst="rect">
              <a:avLst/>
            </a:prstGeom>
            <a:solidFill>
              <a:schemeClr val="bg2">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ZA">
                <a:solidFill>
                  <a:srgbClr val="000099"/>
                </a:solidFill>
                <a:cs typeface="Arial" charset="0"/>
              </a:endParaRPr>
            </a:p>
          </p:txBody>
        </p:sp>
        <p:sp>
          <p:nvSpPr>
            <p:cNvPr id="22" name="Freeform 20"/>
            <p:cNvSpPr>
              <a:spLocks/>
            </p:cNvSpPr>
            <p:nvPr userDrawn="1"/>
          </p:nvSpPr>
          <p:spPr bwMode="invGray">
            <a:xfrm>
              <a:off x="2583" y="2449"/>
              <a:ext cx="1036" cy="420"/>
            </a:xfrm>
            <a:custGeom>
              <a:avLst/>
              <a:gdLst/>
              <a:ahLst/>
              <a:cxnLst>
                <a:cxn ang="0">
                  <a:pos x="1027" y="0"/>
                </a:cxn>
                <a:cxn ang="0">
                  <a:pos x="0" y="417"/>
                </a:cxn>
                <a:cxn ang="0">
                  <a:pos x="24" y="420"/>
                </a:cxn>
                <a:cxn ang="0">
                  <a:pos x="1036" y="16"/>
                </a:cxn>
                <a:cxn ang="0">
                  <a:pos x="1027" y="0"/>
                </a:cxn>
              </a:cxnLst>
              <a:rect l="0" t="0" r="r" b="b"/>
              <a:pathLst>
                <a:path w="1036" h="420">
                  <a:moveTo>
                    <a:pt x="1027" y="0"/>
                  </a:moveTo>
                  <a:cubicBezTo>
                    <a:pt x="508" y="159"/>
                    <a:pt x="167" y="347"/>
                    <a:pt x="0" y="417"/>
                  </a:cubicBezTo>
                  <a:cubicBezTo>
                    <a:pt x="0" y="417"/>
                    <a:pt x="12" y="418"/>
                    <a:pt x="24" y="420"/>
                  </a:cubicBezTo>
                  <a:cubicBezTo>
                    <a:pt x="237" y="321"/>
                    <a:pt x="708" y="105"/>
                    <a:pt x="1036" y="16"/>
                  </a:cubicBezTo>
                  <a:cubicBezTo>
                    <a:pt x="1036" y="16"/>
                    <a:pt x="1027" y="0"/>
                    <a:pt x="1027" y="0"/>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sp>
          <p:nvSpPr>
            <p:cNvPr id="23" name="Freeform 21"/>
            <p:cNvSpPr>
              <a:spLocks/>
            </p:cNvSpPr>
            <p:nvPr userDrawn="1"/>
          </p:nvSpPr>
          <p:spPr bwMode="invGray">
            <a:xfrm rot="18897039" flipH="1">
              <a:off x="1486" y="2417"/>
              <a:ext cx="1060" cy="48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sp>
          <p:nvSpPr>
            <p:cNvPr id="24" name="Freeform 22"/>
            <p:cNvSpPr>
              <a:spLocks/>
            </p:cNvSpPr>
            <p:nvPr userDrawn="1"/>
          </p:nvSpPr>
          <p:spPr bwMode="invGray">
            <a:xfrm rot="18897039" flipH="1">
              <a:off x="766" y="2417"/>
              <a:ext cx="1060" cy="48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sp>
          <p:nvSpPr>
            <p:cNvPr id="25" name="Freeform 23"/>
            <p:cNvSpPr>
              <a:spLocks/>
            </p:cNvSpPr>
            <p:nvPr userDrawn="1"/>
          </p:nvSpPr>
          <p:spPr bwMode="invGray">
            <a:xfrm rot="18897039" flipH="1">
              <a:off x="31" y="2385"/>
              <a:ext cx="1034" cy="487"/>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sp>
          <p:nvSpPr>
            <p:cNvPr id="26" name="Freeform 24"/>
            <p:cNvSpPr>
              <a:spLocks/>
            </p:cNvSpPr>
            <p:nvPr userDrawn="1"/>
          </p:nvSpPr>
          <p:spPr bwMode="invGray">
            <a:xfrm flipH="1" flipV="1">
              <a:off x="576" y="2441"/>
              <a:ext cx="3552"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sp>
          <p:nvSpPr>
            <p:cNvPr id="27" name="Freeform 25"/>
            <p:cNvSpPr>
              <a:spLocks/>
            </p:cNvSpPr>
            <p:nvPr userDrawn="1"/>
          </p:nvSpPr>
          <p:spPr bwMode="invGray">
            <a:xfrm flipH="1" flipV="1">
              <a:off x="240" y="2441"/>
              <a:ext cx="1536"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sp>
          <p:nvSpPr>
            <p:cNvPr id="28" name="Freeform 26"/>
            <p:cNvSpPr>
              <a:spLocks/>
            </p:cNvSpPr>
            <p:nvPr userDrawn="1"/>
          </p:nvSpPr>
          <p:spPr bwMode="invGray">
            <a:xfrm flipH="1" flipV="1">
              <a:off x="3036" y="2489"/>
              <a:ext cx="1332" cy="383"/>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sp>
          <p:nvSpPr>
            <p:cNvPr id="29" name="Freeform 27"/>
            <p:cNvSpPr>
              <a:spLocks/>
            </p:cNvSpPr>
            <p:nvPr userDrawn="1"/>
          </p:nvSpPr>
          <p:spPr bwMode="invGray">
            <a:xfrm flipH="1" flipV="1">
              <a:off x="3984" y="2441"/>
              <a:ext cx="1536"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sp>
          <p:nvSpPr>
            <p:cNvPr id="30" name="Freeform 28"/>
            <p:cNvSpPr>
              <a:spLocks/>
            </p:cNvSpPr>
            <p:nvPr userDrawn="1"/>
          </p:nvSpPr>
          <p:spPr bwMode="invGray">
            <a:xfrm flipH="1" flipV="1">
              <a:off x="3456" y="2441"/>
              <a:ext cx="2304"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sp>
          <p:nvSpPr>
            <p:cNvPr id="31" name="Rectangle 29"/>
            <p:cNvSpPr>
              <a:spLocks noChangeArrowheads="1"/>
            </p:cNvSpPr>
            <p:nvPr userDrawn="1"/>
          </p:nvSpPr>
          <p:spPr bwMode="invGray">
            <a:xfrm>
              <a:off x="0" y="2462"/>
              <a:ext cx="5760" cy="14"/>
            </a:xfrm>
            <a:prstGeom prst="rect">
              <a:avLst/>
            </a:prstGeom>
            <a:gradFill rotWithShape="0">
              <a:gsLst>
                <a:gs pos="0">
                  <a:schemeClr val="bg2"/>
                </a:gs>
                <a:gs pos="50000">
                  <a:schemeClr val="accent1"/>
                </a:gs>
                <a:gs pos="100000">
                  <a:schemeClr val="bg2"/>
                </a:gs>
              </a:gsLst>
              <a:lin ang="0" scaled="1"/>
            </a:gradFill>
            <a:ln w="9525">
              <a:noFill/>
              <a:miter lim="800000"/>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sp>
          <p:nvSpPr>
            <p:cNvPr id="32" name="Rectangle 30"/>
            <p:cNvSpPr>
              <a:spLocks noChangeArrowheads="1"/>
            </p:cNvSpPr>
            <p:nvPr userDrawn="1"/>
          </p:nvSpPr>
          <p:spPr bwMode="hidden">
            <a:xfrm>
              <a:off x="0" y="2880"/>
              <a:ext cx="5760" cy="576"/>
            </a:xfrm>
            <a:prstGeom prst="rect">
              <a:avLst/>
            </a:pr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ZA">
                <a:solidFill>
                  <a:srgbClr val="000099"/>
                </a:solidFill>
                <a:cs typeface="Arial" charset="0"/>
              </a:endParaRPr>
            </a:p>
          </p:txBody>
        </p:sp>
        <p:sp>
          <p:nvSpPr>
            <p:cNvPr id="33" name="Rectangle 31"/>
            <p:cNvSpPr>
              <a:spLocks noChangeArrowheads="1"/>
            </p:cNvSpPr>
            <p:nvPr userDrawn="1"/>
          </p:nvSpPr>
          <p:spPr bwMode="hidden">
            <a:xfrm>
              <a:off x="0" y="3408"/>
              <a:ext cx="5760" cy="9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ZA">
                <a:solidFill>
                  <a:srgbClr val="000099"/>
                </a:solidFill>
                <a:cs typeface="Arial" charset="0"/>
              </a:endParaRPr>
            </a:p>
          </p:txBody>
        </p:sp>
      </p:grpSp>
      <p:pic>
        <p:nvPicPr>
          <p:cNvPr id="34" name="Picture 5" descr="SLIDE TEMPLATE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61" name="Rectangle 33"/>
          <p:cNvSpPr>
            <a:spLocks noGrp="1" noChangeArrowheads="1"/>
          </p:cNvSpPr>
          <p:nvPr>
            <p:ph type="ctrTitle"/>
          </p:nvPr>
        </p:nvSpPr>
        <p:spPr>
          <a:xfrm>
            <a:off x="1295400" y="1905000"/>
            <a:ext cx="7239000" cy="1905000"/>
          </a:xfrm>
        </p:spPr>
        <p:txBody>
          <a:bodyPr/>
          <a:lstStyle>
            <a:lvl1pPr>
              <a:defRPr/>
            </a:lvl1pPr>
          </a:lstStyle>
          <a:p>
            <a:r>
              <a:rPr lang="en-US" smtClean="0"/>
              <a:t>Click to edit Master title style</a:t>
            </a:r>
            <a:endParaRPr lang="en-GB"/>
          </a:p>
        </p:txBody>
      </p:sp>
      <p:sp>
        <p:nvSpPr>
          <p:cNvPr id="73762" name="Rectangle 34"/>
          <p:cNvSpPr>
            <a:spLocks noGrp="1" noChangeArrowheads="1"/>
          </p:cNvSpPr>
          <p:nvPr>
            <p:ph type="subTitle" idx="1"/>
          </p:nvPr>
        </p:nvSpPr>
        <p:spPr>
          <a:xfrm>
            <a:off x="1676400" y="4572000"/>
            <a:ext cx="6400800" cy="1679575"/>
          </a:xfrm>
        </p:spPr>
        <p:txBody>
          <a:bodyPr anchor="ctr"/>
          <a:lstStyle>
            <a:lvl1pPr marL="0" indent="0" algn="ctr">
              <a:buFontTx/>
              <a:buNone/>
              <a:defRPr/>
            </a:lvl1pPr>
          </a:lstStyle>
          <a:p>
            <a:r>
              <a:rPr lang="en-US" smtClean="0"/>
              <a:t>Click to edit Master subtitle style</a:t>
            </a:r>
            <a:endParaRPr lang="en-GB"/>
          </a:p>
        </p:txBody>
      </p:sp>
      <p:sp>
        <p:nvSpPr>
          <p:cNvPr id="35" name="Rectangle 35"/>
          <p:cNvSpPr>
            <a:spLocks noGrp="1" noChangeArrowheads="1"/>
          </p:cNvSpPr>
          <p:nvPr>
            <p:ph type="dt" sz="half" idx="10"/>
          </p:nvPr>
        </p:nvSpPr>
        <p:spPr>
          <a:xfrm>
            <a:off x="685800" y="6324600"/>
            <a:ext cx="1905000" cy="457200"/>
          </a:xfrm>
        </p:spPr>
        <p:txBody>
          <a:bodyPr/>
          <a:lstStyle>
            <a:lvl1pPr>
              <a:defRPr/>
            </a:lvl1pPr>
          </a:lstStyle>
          <a:p>
            <a:pPr>
              <a:defRPr/>
            </a:pPr>
            <a:endParaRPr lang="en-GB">
              <a:solidFill>
                <a:srgbClr val="000099"/>
              </a:solidFill>
            </a:endParaRPr>
          </a:p>
        </p:txBody>
      </p:sp>
      <p:sp>
        <p:nvSpPr>
          <p:cNvPr id="36" name="Rectangle 36"/>
          <p:cNvSpPr>
            <a:spLocks noGrp="1" noChangeArrowheads="1"/>
          </p:cNvSpPr>
          <p:nvPr>
            <p:ph type="ftr" sz="quarter" idx="11"/>
          </p:nvPr>
        </p:nvSpPr>
        <p:spPr>
          <a:xfrm>
            <a:off x="3124200" y="6324600"/>
            <a:ext cx="2895600" cy="457200"/>
          </a:xfrm>
        </p:spPr>
        <p:txBody>
          <a:bodyPr/>
          <a:lstStyle>
            <a:lvl1pPr>
              <a:defRPr/>
            </a:lvl1pPr>
          </a:lstStyle>
          <a:p>
            <a:pPr>
              <a:defRPr/>
            </a:pPr>
            <a:endParaRPr lang="en-GB">
              <a:solidFill>
                <a:srgbClr val="000099"/>
              </a:solidFill>
            </a:endParaRPr>
          </a:p>
        </p:txBody>
      </p:sp>
      <p:sp>
        <p:nvSpPr>
          <p:cNvPr id="37" name="Rectangle 37"/>
          <p:cNvSpPr>
            <a:spLocks noGrp="1" noChangeArrowheads="1"/>
          </p:cNvSpPr>
          <p:nvPr>
            <p:ph type="sldNum" sz="quarter" idx="12"/>
          </p:nvPr>
        </p:nvSpPr>
        <p:spPr>
          <a:xfrm>
            <a:off x="6553200" y="6324600"/>
            <a:ext cx="1905000" cy="457200"/>
          </a:xfrm>
        </p:spPr>
        <p:txBody>
          <a:bodyPr/>
          <a:lstStyle>
            <a:lvl1pPr>
              <a:defRPr/>
            </a:lvl1pPr>
          </a:lstStyle>
          <a:p>
            <a:pPr>
              <a:defRPr/>
            </a:pPr>
            <a:fld id="{0BB913F4-7124-4802-9742-833F906EB287}" type="slidenum">
              <a:rPr lang="en-GB">
                <a:solidFill>
                  <a:srgbClr val="000099"/>
                </a:solidFill>
              </a:rPr>
              <a:pPr>
                <a:defRPr/>
              </a:pPr>
              <a:t>‹#›</a:t>
            </a:fld>
            <a:endParaRPr lang="en-GB">
              <a:solidFill>
                <a:srgbClr val="000099"/>
              </a:solidFill>
            </a:endParaRPr>
          </a:p>
        </p:txBody>
      </p:sp>
    </p:spTree>
    <p:extLst>
      <p:ext uri="{BB962C8B-B14F-4D97-AF65-F5344CB8AC3E}">
        <p14:creationId xmlns:p14="http://schemas.microsoft.com/office/powerpoint/2010/main" val="3466902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32"/>
          <p:cNvSpPr>
            <a:spLocks noGrp="1" noChangeArrowheads="1"/>
          </p:cNvSpPr>
          <p:nvPr>
            <p:ph type="dt" sz="half" idx="10"/>
          </p:nvPr>
        </p:nvSpPr>
        <p:spPr>
          <a:ln/>
        </p:spPr>
        <p:txBody>
          <a:bodyPr/>
          <a:lstStyle>
            <a:lvl1pPr>
              <a:defRPr/>
            </a:lvl1pPr>
          </a:lstStyle>
          <a:p>
            <a:pPr>
              <a:defRPr/>
            </a:pPr>
            <a:r>
              <a:rPr lang="en-US">
                <a:solidFill>
                  <a:srgbClr val="000099"/>
                </a:solidFill>
              </a:rPr>
              <a:t>2008/01/10</a:t>
            </a:r>
            <a:endParaRPr lang="en-GB">
              <a:solidFill>
                <a:srgbClr val="000099"/>
              </a:solidFill>
            </a:endParaRPr>
          </a:p>
        </p:txBody>
      </p:sp>
      <p:sp>
        <p:nvSpPr>
          <p:cNvPr id="5" name="Rectangle 33"/>
          <p:cNvSpPr>
            <a:spLocks noGrp="1" noChangeArrowheads="1"/>
          </p:cNvSpPr>
          <p:nvPr>
            <p:ph type="ftr" sz="quarter" idx="11"/>
          </p:nvPr>
        </p:nvSpPr>
        <p:spPr>
          <a:ln/>
        </p:spPr>
        <p:txBody>
          <a:bodyPr/>
          <a:lstStyle>
            <a:lvl1pPr>
              <a:defRPr/>
            </a:lvl1pPr>
          </a:lstStyle>
          <a:p>
            <a:pPr>
              <a:defRPr/>
            </a:pPr>
            <a:endParaRPr lang="en-US">
              <a:solidFill>
                <a:srgbClr val="000099"/>
              </a:solidFill>
            </a:endParaRPr>
          </a:p>
        </p:txBody>
      </p:sp>
      <p:sp>
        <p:nvSpPr>
          <p:cNvPr id="6" name="Rectangle 34"/>
          <p:cNvSpPr>
            <a:spLocks noGrp="1" noChangeArrowheads="1"/>
          </p:cNvSpPr>
          <p:nvPr>
            <p:ph type="sldNum" sz="quarter" idx="12"/>
          </p:nvPr>
        </p:nvSpPr>
        <p:spPr>
          <a:ln/>
        </p:spPr>
        <p:txBody>
          <a:bodyPr/>
          <a:lstStyle>
            <a:lvl1pPr>
              <a:defRPr/>
            </a:lvl1pPr>
          </a:lstStyle>
          <a:p>
            <a:pPr>
              <a:defRPr/>
            </a:pPr>
            <a:fld id="{F3F0AF28-2832-4CBB-821C-0BC6D0B26DC2}" type="slidenum">
              <a:rPr lang="en-GB">
                <a:solidFill>
                  <a:srgbClr val="000099"/>
                </a:solidFill>
              </a:rPr>
              <a:pPr>
                <a:defRPr/>
              </a:pPr>
              <a:t>‹#›</a:t>
            </a:fld>
            <a:endParaRPr lang="en-GB">
              <a:solidFill>
                <a:srgbClr val="000099"/>
              </a:solidFill>
            </a:endParaRPr>
          </a:p>
        </p:txBody>
      </p:sp>
    </p:spTree>
    <p:extLst>
      <p:ext uri="{BB962C8B-B14F-4D97-AF65-F5344CB8AC3E}">
        <p14:creationId xmlns:p14="http://schemas.microsoft.com/office/powerpoint/2010/main" val="3606024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415925"/>
            <a:ext cx="2209800" cy="568007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152400" y="415925"/>
            <a:ext cx="6477000" cy="56800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32"/>
          <p:cNvSpPr>
            <a:spLocks noGrp="1" noChangeArrowheads="1"/>
          </p:cNvSpPr>
          <p:nvPr>
            <p:ph type="dt" sz="half" idx="10"/>
          </p:nvPr>
        </p:nvSpPr>
        <p:spPr>
          <a:ln/>
        </p:spPr>
        <p:txBody>
          <a:bodyPr/>
          <a:lstStyle>
            <a:lvl1pPr>
              <a:defRPr/>
            </a:lvl1pPr>
          </a:lstStyle>
          <a:p>
            <a:pPr>
              <a:defRPr/>
            </a:pPr>
            <a:r>
              <a:rPr lang="en-US">
                <a:solidFill>
                  <a:srgbClr val="000099"/>
                </a:solidFill>
              </a:rPr>
              <a:t>2008/01/10</a:t>
            </a:r>
            <a:endParaRPr lang="en-GB">
              <a:solidFill>
                <a:srgbClr val="000099"/>
              </a:solidFill>
            </a:endParaRPr>
          </a:p>
        </p:txBody>
      </p:sp>
      <p:sp>
        <p:nvSpPr>
          <p:cNvPr id="5" name="Rectangle 33"/>
          <p:cNvSpPr>
            <a:spLocks noGrp="1" noChangeArrowheads="1"/>
          </p:cNvSpPr>
          <p:nvPr>
            <p:ph type="ftr" sz="quarter" idx="11"/>
          </p:nvPr>
        </p:nvSpPr>
        <p:spPr>
          <a:ln/>
        </p:spPr>
        <p:txBody>
          <a:bodyPr/>
          <a:lstStyle>
            <a:lvl1pPr>
              <a:defRPr/>
            </a:lvl1pPr>
          </a:lstStyle>
          <a:p>
            <a:pPr>
              <a:defRPr/>
            </a:pPr>
            <a:endParaRPr lang="en-US">
              <a:solidFill>
                <a:srgbClr val="000099"/>
              </a:solidFill>
            </a:endParaRPr>
          </a:p>
        </p:txBody>
      </p:sp>
      <p:sp>
        <p:nvSpPr>
          <p:cNvPr id="6" name="Rectangle 34"/>
          <p:cNvSpPr>
            <a:spLocks noGrp="1" noChangeArrowheads="1"/>
          </p:cNvSpPr>
          <p:nvPr>
            <p:ph type="sldNum" sz="quarter" idx="12"/>
          </p:nvPr>
        </p:nvSpPr>
        <p:spPr>
          <a:ln/>
        </p:spPr>
        <p:txBody>
          <a:bodyPr/>
          <a:lstStyle>
            <a:lvl1pPr>
              <a:defRPr/>
            </a:lvl1pPr>
          </a:lstStyle>
          <a:p>
            <a:pPr>
              <a:defRPr/>
            </a:pPr>
            <a:fld id="{8748AEFF-7D54-4B97-A4D6-208EC1D6B592}" type="slidenum">
              <a:rPr lang="en-GB">
                <a:solidFill>
                  <a:srgbClr val="000099"/>
                </a:solidFill>
              </a:rPr>
              <a:pPr>
                <a:defRPr/>
              </a:pPr>
              <a:t>‹#›</a:t>
            </a:fld>
            <a:endParaRPr lang="en-GB">
              <a:solidFill>
                <a:srgbClr val="000099"/>
              </a:solidFill>
            </a:endParaRPr>
          </a:p>
        </p:txBody>
      </p:sp>
    </p:spTree>
    <p:extLst>
      <p:ext uri="{BB962C8B-B14F-4D97-AF65-F5344CB8AC3E}">
        <p14:creationId xmlns:p14="http://schemas.microsoft.com/office/powerpoint/2010/main" val="1016089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 y="415925"/>
            <a:ext cx="8839200" cy="701675"/>
          </a:xfrm>
        </p:spPr>
        <p:txBody>
          <a:bodyPr/>
          <a:lstStyle/>
          <a:p>
            <a:r>
              <a:rPr lang="en-US" smtClean="0"/>
              <a:t>Click to edit Master title style</a:t>
            </a:r>
            <a:endParaRPr lang="en-ZA"/>
          </a:p>
        </p:txBody>
      </p:sp>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ZA" noProof="0" smtClean="0"/>
          </a:p>
        </p:txBody>
      </p:sp>
      <p:sp>
        <p:nvSpPr>
          <p:cNvPr id="4" name="Rectangle 32"/>
          <p:cNvSpPr>
            <a:spLocks noGrp="1" noChangeArrowheads="1"/>
          </p:cNvSpPr>
          <p:nvPr>
            <p:ph type="dt" sz="half" idx="10"/>
          </p:nvPr>
        </p:nvSpPr>
        <p:spPr>
          <a:ln/>
        </p:spPr>
        <p:txBody>
          <a:bodyPr/>
          <a:lstStyle>
            <a:lvl1pPr>
              <a:defRPr/>
            </a:lvl1pPr>
          </a:lstStyle>
          <a:p>
            <a:pPr>
              <a:defRPr/>
            </a:pPr>
            <a:r>
              <a:rPr lang="en-US">
                <a:solidFill>
                  <a:srgbClr val="000099"/>
                </a:solidFill>
              </a:rPr>
              <a:t>2008/01/10</a:t>
            </a:r>
            <a:endParaRPr lang="en-GB">
              <a:solidFill>
                <a:srgbClr val="000099"/>
              </a:solidFill>
            </a:endParaRPr>
          </a:p>
        </p:txBody>
      </p:sp>
      <p:sp>
        <p:nvSpPr>
          <p:cNvPr id="5" name="Rectangle 33"/>
          <p:cNvSpPr>
            <a:spLocks noGrp="1" noChangeArrowheads="1"/>
          </p:cNvSpPr>
          <p:nvPr>
            <p:ph type="ftr" sz="quarter" idx="11"/>
          </p:nvPr>
        </p:nvSpPr>
        <p:spPr>
          <a:ln/>
        </p:spPr>
        <p:txBody>
          <a:bodyPr/>
          <a:lstStyle>
            <a:lvl1pPr>
              <a:defRPr/>
            </a:lvl1pPr>
          </a:lstStyle>
          <a:p>
            <a:pPr>
              <a:defRPr/>
            </a:pPr>
            <a:endParaRPr lang="en-US">
              <a:solidFill>
                <a:srgbClr val="000099"/>
              </a:solidFill>
            </a:endParaRPr>
          </a:p>
        </p:txBody>
      </p:sp>
      <p:sp>
        <p:nvSpPr>
          <p:cNvPr id="6" name="Rectangle 34"/>
          <p:cNvSpPr>
            <a:spLocks noGrp="1" noChangeArrowheads="1"/>
          </p:cNvSpPr>
          <p:nvPr>
            <p:ph type="sldNum" sz="quarter" idx="12"/>
          </p:nvPr>
        </p:nvSpPr>
        <p:spPr>
          <a:ln/>
        </p:spPr>
        <p:txBody>
          <a:bodyPr/>
          <a:lstStyle>
            <a:lvl1pPr>
              <a:defRPr/>
            </a:lvl1pPr>
          </a:lstStyle>
          <a:p>
            <a:pPr>
              <a:defRPr/>
            </a:pPr>
            <a:fld id="{BBE434BE-BE58-48E1-B6E4-98F3C820A396}" type="slidenum">
              <a:rPr lang="en-GB">
                <a:solidFill>
                  <a:srgbClr val="000099"/>
                </a:solidFill>
              </a:rPr>
              <a:pPr>
                <a:defRPr/>
              </a:pPr>
              <a:t>‹#›</a:t>
            </a:fld>
            <a:endParaRPr lang="en-GB">
              <a:solidFill>
                <a:srgbClr val="000099"/>
              </a:solidFill>
            </a:endParaRPr>
          </a:p>
        </p:txBody>
      </p:sp>
    </p:spTree>
    <p:extLst>
      <p:ext uri="{BB962C8B-B14F-4D97-AF65-F5344CB8AC3E}">
        <p14:creationId xmlns:p14="http://schemas.microsoft.com/office/powerpoint/2010/main" val="552051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32"/>
          <p:cNvSpPr>
            <a:spLocks noGrp="1" noChangeArrowheads="1"/>
          </p:cNvSpPr>
          <p:nvPr>
            <p:ph type="dt" sz="half" idx="10"/>
          </p:nvPr>
        </p:nvSpPr>
        <p:spPr>
          <a:ln/>
        </p:spPr>
        <p:txBody>
          <a:bodyPr/>
          <a:lstStyle>
            <a:lvl1pPr>
              <a:defRPr/>
            </a:lvl1pPr>
          </a:lstStyle>
          <a:p>
            <a:pPr>
              <a:defRPr/>
            </a:pPr>
            <a:r>
              <a:rPr lang="en-US">
                <a:solidFill>
                  <a:srgbClr val="000099"/>
                </a:solidFill>
              </a:rPr>
              <a:t>2008/01/10</a:t>
            </a:r>
            <a:endParaRPr lang="en-GB">
              <a:solidFill>
                <a:srgbClr val="000099"/>
              </a:solidFill>
            </a:endParaRPr>
          </a:p>
        </p:txBody>
      </p:sp>
      <p:sp>
        <p:nvSpPr>
          <p:cNvPr id="5" name="Rectangle 33"/>
          <p:cNvSpPr>
            <a:spLocks noGrp="1" noChangeArrowheads="1"/>
          </p:cNvSpPr>
          <p:nvPr>
            <p:ph type="ftr" sz="quarter" idx="11"/>
          </p:nvPr>
        </p:nvSpPr>
        <p:spPr>
          <a:ln/>
        </p:spPr>
        <p:txBody>
          <a:bodyPr/>
          <a:lstStyle>
            <a:lvl1pPr>
              <a:defRPr/>
            </a:lvl1pPr>
          </a:lstStyle>
          <a:p>
            <a:pPr>
              <a:defRPr/>
            </a:pPr>
            <a:endParaRPr lang="en-US">
              <a:solidFill>
                <a:srgbClr val="000099"/>
              </a:solidFill>
            </a:endParaRPr>
          </a:p>
        </p:txBody>
      </p:sp>
      <p:sp>
        <p:nvSpPr>
          <p:cNvPr id="6" name="Rectangle 34"/>
          <p:cNvSpPr>
            <a:spLocks noGrp="1" noChangeArrowheads="1"/>
          </p:cNvSpPr>
          <p:nvPr>
            <p:ph type="sldNum" sz="quarter" idx="12"/>
          </p:nvPr>
        </p:nvSpPr>
        <p:spPr>
          <a:ln/>
        </p:spPr>
        <p:txBody>
          <a:bodyPr/>
          <a:lstStyle>
            <a:lvl1pPr>
              <a:defRPr/>
            </a:lvl1pPr>
          </a:lstStyle>
          <a:p>
            <a:pPr>
              <a:defRPr/>
            </a:pPr>
            <a:fld id="{A42E3706-ABEB-4F6D-A660-90C520BF7FC0}" type="slidenum">
              <a:rPr lang="en-GB">
                <a:solidFill>
                  <a:srgbClr val="000099"/>
                </a:solidFill>
              </a:rPr>
              <a:pPr>
                <a:defRPr/>
              </a:pPr>
              <a:t>‹#›</a:t>
            </a:fld>
            <a:endParaRPr lang="en-GB">
              <a:solidFill>
                <a:srgbClr val="000099"/>
              </a:solidFill>
            </a:endParaRPr>
          </a:p>
        </p:txBody>
      </p:sp>
    </p:spTree>
    <p:extLst>
      <p:ext uri="{BB962C8B-B14F-4D97-AF65-F5344CB8AC3E}">
        <p14:creationId xmlns:p14="http://schemas.microsoft.com/office/powerpoint/2010/main" val="2215668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2"/>
          <p:cNvSpPr>
            <a:spLocks noGrp="1" noChangeArrowheads="1"/>
          </p:cNvSpPr>
          <p:nvPr>
            <p:ph type="dt" sz="half" idx="10"/>
          </p:nvPr>
        </p:nvSpPr>
        <p:spPr>
          <a:ln/>
        </p:spPr>
        <p:txBody>
          <a:bodyPr/>
          <a:lstStyle>
            <a:lvl1pPr>
              <a:defRPr/>
            </a:lvl1pPr>
          </a:lstStyle>
          <a:p>
            <a:pPr>
              <a:defRPr/>
            </a:pPr>
            <a:r>
              <a:rPr lang="en-US">
                <a:solidFill>
                  <a:srgbClr val="000099"/>
                </a:solidFill>
              </a:rPr>
              <a:t>2008/01/10</a:t>
            </a:r>
            <a:endParaRPr lang="en-GB">
              <a:solidFill>
                <a:srgbClr val="000099"/>
              </a:solidFill>
            </a:endParaRPr>
          </a:p>
        </p:txBody>
      </p:sp>
      <p:sp>
        <p:nvSpPr>
          <p:cNvPr id="5" name="Rectangle 33"/>
          <p:cNvSpPr>
            <a:spLocks noGrp="1" noChangeArrowheads="1"/>
          </p:cNvSpPr>
          <p:nvPr>
            <p:ph type="ftr" sz="quarter" idx="11"/>
          </p:nvPr>
        </p:nvSpPr>
        <p:spPr>
          <a:ln/>
        </p:spPr>
        <p:txBody>
          <a:bodyPr/>
          <a:lstStyle>
            <a:lvl1pPr>
              <a:defRPr/>
            </a:lvl1pPr>
          </a:lstStyle>
          <a:p>
            <a:pPr>
              <a:defRPr/>
            </a:pPr>
            <a:endParaRPr lang="en-US">
              <a:solidFill>
                <a:srgbClr val="000099"/>
              </a:solidFill>
            </a:endParaRPr>
          </a:p>
        </p:txBody>
      </p:sp>
      <p:sp>
        <p:nvSpPr>
          <p:cNvPr id="6" name="Rectangle 34"/>
          <p:cNvSpPr>
            <a:spLocks noGrp="1" noChangeArrowheads="1"/>
          </p:cNvSpPr>
          <p:nvPr>
            <p:ph type="sldNum" sz="quarter" idx="12"/>
          </p:nvPr>
        </p:nvSpPr>
        <p:spPr>
          <a:ln/>
        </p:spPr>
        <p:txBody>
          <a:bodyPr/>
          <a:lstStyle>
            <a:lvl1pPr>
              <a:defRPr/>
            </a:lvl1pPr>
          </a:lstStyle>
          <a:p>
            <a:pPr>
              <a:defRPr/>
            </a:pPr>
            <a:fld id="{48766C9E-976D-4BC7-BE4B-B07973879042}" type="slidenum">
              <a:rPr lang="en-GB">
                <a:solidFill>
                  <a:srgbClr val="000099"/>
                </a:solidFill>
              </a:rPr>
              <a:pPr>
                <a:defRPr/>
              </a:pPr>
              <a:t>‹#›</a:t>
            </a:fld>
            <a:endParaRPr lang="en-GB">
              <a:solidFill>
                <a:srgbClr val="000099"/>
              </a:solidFill>
            </a:endParaRPr>
          </a:p>
        </p:txBody>
      </p:sp>
    </p:spTree>
    <p:extLst>
      <p:ext uri="{BB962C8B-B14F-4D97-AF65-F5344CB8AC3E}">
        <p14:creationId xmlns:p14="http://schemas.microsoft.com/office/powerpoint/2010/main" val="3199911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Rectangle 32"/>
          <p:cNvSpPr>
            <a:spLocks noGrp="1" noChangeArrowheads="1"/>
          </p:cNvSpPr>
          <p:nvPr>
            <p:ph type="dt" sz="half" idx="10"/>
          </p:nvPr>
        </p:nvSpPr>
        <p:spPr>
          <a:ln/>
        </p:spPr>
        <p:txBody>
          <a:bodyPr/>
          <a:lstStyle>
            <a:lvl1pPr>
              <a:defRPr/>
            </a:lvl1pPr>
          </a:lstStyle>
          <a:p>
            <a:pPr>
              <a:defRPr/>
            </a:pPr>
            <a:r>
              <a:rPr lang="en-US">
                <a:solidFill>
                  <a:srgbClr val="000099"/>
                </a:solidFill>
              </a:rPr>
              <a:t>2008/01/10</a:t>
            </a:r>
            <a:endParaRPr lang="en-GB">
              <a:solidFill>
                <a:srgbClr val="000099"/>
              </a:solidFill>
            </a:endParaRPr>
          </a:p>
        </p:txBody>
      </p:sp>
      <p:sp>
        <p:nvSpPr>
          <p:cNvPr id="6" name="Rectangle 33"/>
          <p:cNvSpPr>
            <a:spLocks noGrp="1" noChangeArrowheads="1"/>
          </p:cNvSpPr>
          <p:nvPr>
            <p:ph type="ftr" sz="quarter" idx="11"/>
          </p:nvPr>
        </p:nvSpPr>
        <p:spPr>
          <a:ln/>
        </p:spPr>
        <p:txBody>
          <a:bodyPr/>
          <a:lstStyle>
            <a:lvl1pPr>
              <a:defRPr/>
            </a:lvl1pPr>
          </a:lstStyle>
          <a:p>
            <a:pPr>
              <a:defRPr/>
            </a:pPr>
            <a:endParaRPr lang="en-US">
              <a:solidFill>
                <a:srgbClr val="000099"/>
              </a:solidFill>
            </a:endParaRPr>
          </a:p>
        </p:txBody>
      </p:sp>
      <p:sp>
        <p:nvSpPr>
          <p:cNvPr id="7" name="Rectangle 34"/>
          <p:cNvSpPr>
            <a:spLocks noGrp="1" noChangeArrowheads="1"/>
          </p:cNvSpPr>
          <p:nvPr>
            <p:ph type="sldNum" sz="quarter" idx="12"/>
          </p:nvPr>
        </p:nvSpPr>
        <p:spPr>
          <a:ln/>
        </p:spPr>
        <p:txBody>
          <a:bodyPr/>
          <a:lstStyle>
            <a:lvl1pPr>
              <a:defRPr/>
            </a:lvl1pPr>
          </a:lstStyle>
          <a:p>
            <a:pPr>
              <a:defRPr/>
            </a:pPr>
            <a:fld id="{11EB4331-3B1B-428B-B54F-2513F2A51E9F}" type="slidenum">
              <a:rPr lang="en-GB">
                <a:solidFill>
                  <a:srgbClr val="000099"/>
                </a:solidFill>
              </a:rPr>
              <a:pPr>
                <a:defRPr/>
              </a:pPr>
              <a:t>‹#›</a:t>
            </a:fld>
            <a:endParaRPr lang="en-GB">
              <a:solidFill>
                <a:srgbClr val="000099"/>
              </a:solidFill>
            </a:endParaRPr>
          </a:p>
        </p:txBody>
      </p:sp>
    </p:spTree>
    <p:extLst>
      <p:ext uri="{BB962C8B-B14F-4D97-AF65-F5344CB8AC3E}">
        <p14:creationId xmlns:p14="http://schemas.microsoft.com/office/powerpoint/2010/main" val="2450766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Rectangle 32"/>
          <p:cNvSpPr>
            <a:spLocks noGrp="1" noChangeArrowheads="1"/>
          </p:cNvSpPr>
          <p:nvPr>
            <p:ph type="dt" sz="half" idx="10"/>
          </p:nvPr>
        </p:nvSpPr>
        <p:spPr>
          <a:ln/>
        </p:spPr>
        <p:txBody>
          <a:bodyPr/>
          <a:lstStyle>
            <a:lvl1pPr>
              <a:defRPr/>
            </a:lvl1pPr>
          </a:lstStyle>
          <a:p>
            <a:pPr>
              <a:defRPr/>
            </a:pPr>
            <a:r>
              <a:rPr lang="en-US">
                <a:solidFill>
                  <a:srgbClr val="000099"/>
                </a:solidFill>
              </a:rPr>
              <a:t>2008/01/10</a:t>
            </a:r>
            <a:endParaRPr lang="en-GB">
              <a:solidFill>
                <a:srgbClr val="000099"/>
              </a:solidFill>
            </a:endParaRPr>
          </a:p>
        </p:txBody>
      </p:sp>
      <p:sp>
        <p:nvSpPr>
          <p:cNvPr id="8" name="Rectangle 33"/>
          <p:cNvSpPr>
            <a:spLocks noGrp="1" noChangeArrowheads="1"/>
          </p:cNvSpPr>
          <p:nvPr>
            <p:ph type="ftr" sz="quarter" idx="11"/>
          </p:nvPr>
        </p:nvSpPr>
        <p:spPr>
          <a:ln/>
        </p:spPr>
        <p:txBody>
          <a:bodyPr/>
          <a:lstStyle>
            <a:lvl1pPr>
              <a:defRPr/>
            </a:lvl1pPr>
          </a:lstStyle>
          <a:p>
            <a:pPr>
              <a:defRPr/>
            </a:pPr>
            <a:endParaRPr lang="en-US">
              <a:solidFill>
                <a:srgbClr val="000099"/>
              </a:solidFill>
            </a:endParaRPr>
          </a:p>
        </p:txBody>
      </p:sp>
      <p:sp>
        <p:nvSpPr>
          <p:cNvPr id="9" name="Rectangle 34"/>
          <p:cNvSpPr>
            <a:spLocks noGrp="1" noChangeArrowheads="1"/>
          </p:cNvSpPr>
          <p:nvPr>
            <p:ph type="sldNum" sz="quarter" idx="12"/>
          </p:nvPr>
        </p:nvSpPr>
        <p:spPr>
          <a:ln/>
        </p:spPr>
        <p:txBody>
          <a:bodyPr/>
          <a:lstStyle>
            <a:lvl1pPr>
              <a:defRPr/>
            </a:lvl1pPr>
          </a:lstStyle>
          <a:p>
            <a:pPr>
              <a:defRPr/>
            </a:pPr>
            <a:fld id="{29C3D3B7-E96E-4964-B703-9112DB355827}" type="slidenum">
              <a:rPr lang="en-GB">
                <a:solidFill>
                  <a:srgbClr val="000099"/>
                </a:solidFill>
              </a:rPr>
              <a:pPr>
                <a:defRPr/>
              </a:pPr>
              <a:t>‹#›</a:t>
            </a:fld>
            <a:endParaRPr lang="en-GB">
              <a:solidFill>
                <a:srgbClr val="000099"/>
              </a:solidFill>
            </a:endParaRPr>
          </a:p>
        </p:txBody>
      </p:sp>
    </p:spTree>
    <p:extLst>
      <p:ext uri="{BB962C8B-B14F-4D97-AF65-F5344CB8AC3E}">
        <p14:creationId xmlns:p14="http://schemas.microsoft.com/office/powerpoint/2010/main" val="2075323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7"/>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943600" y="6172200"/>
            <a:ext cx="27209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ZA"/>
          </a:p>
        </p:txBody>
      </p:sp>
      <p:sp>
        <p:nvSpPr>
          <p:cNvPr id="4" name="Rectangle 32"/>
          <p:cNvSpPr>
            <a:spLocks noGrp="1" noChangeArrowheads="1"/>
          </p:cNvSpPr>
          <p:nvPr>
            <p:ph type="dt" sz="half" idx="10"/>
          </p:nvPr>
        </p:nvSpPr>
        <p:spPr/>
        <p:txBody>
          <a:bodyPr/>
          <a:lstStyle>
            <a:lvl1pPr>
              <a:defRPr/>
            </a:lvl1pPr>
          </a:lstStyle>
          <a:p>
            <a:pPr>
              <a:defRPr/>
            </a:pPr>
            <a:r>
              <a:rPr lang="en-US">
                <a:solidFill>
                  <a:srgbClr val="000099"/>
                </a:solidFill>
              </a:rPr>
              <a:t>2008/01/10</a:t>
            </a:r>
            <a:endParaRPr lang="en-GB">
              <a:solidFill>
                <a:srgbClr val="000099"/>
              </a:solidFill>
            </a:endParaRPr>
          </a:p>
        </p:txBody>
      </p:sp>
      <p:sp>
        <p:nvSpPr>
          <p:cNvPr id="5" name="Rectangle 33"/>
          <p:cNvSpPr>
            <a:spLocks noGrp="1" noChangeArrowheads="1"/>
          </p:cNvSpPr>
          <p:nvPr>
            <p:ph type="ftr" sz="quarter" idx="11"/>
          </p:nvPr>
        </p:nvSpPr>
        <p:spPr/>
        <p:txBody>
          <a:bodyPr/>
          <a:lstStyle>
            <a:lvl1pPr>
              <a:defRPr/>
            </a:lvl1pPr>
          </a:lstStyle>
          <a:p>
            <a:pPr>
              <a:defRPr/>
            </a:pPr>
            <a:endParaRPr lang="en-US">
              <a:solidFill>
                <a:srgbClr val="000099"/>
              </a:solidFill>
            </a:endParaRPr>
          </a:p>
        </p:txBody>
      </p:sp>
      <p:sp>
        <p:nvSpPr>
          <p:cNvPr id="6" name="Rectangle 34"/>
          <p:cNvSpPr>
            <a:spLocks noGrp="1" noChangeArrowheads="1"/>
          </p:cNvSpPr>
          <p:nvPr>
            <p:ph type="sldNum" sz="quarter" idx="12"/>
          </p:nvPr>
        </p:nvSpPr>
        <p:spPr/>
        <p:txBody>
          <a:bodyPr/>
          <a:lstStyle>
            <a:lvl1pPr>
              <a:defRPr/>
            </a:lvl1pPr>
          </a:lstStyle>
          <a:p>
            <a:pPr>
              <a:defRPr/>
            </a:pPr>
            <a:fld id="{66704F3C-80F7-4F27-930D-A50333BB4545}" type="slidenum">
              <a:rPr lang="en-GB">
                <a:solidFill>
                  <a:srgbClr val="000099"/>
                </a:solidFill>
              </a:rPr>
              <a:pPr>
                <a:defRPr/>
              </a:pPr>
              <a:t>‹#›</a:t>
            </a:fld>
            <a:endParaRPr lang="en-GB">
              <a:solidFill>
                <a:srgbClr val="000099"/>
              </a:solidFill>
            </a:endParaRPr>
          </a:p>
        </p:txBody>
      </p:sp>
    </p:spTree>
    <p:extLst>
      <p:ext uri="{BB962C8B-B14F-4D97-AF65-F5344CB8AC3E}">
        <p14:creationId xmlns:p14="http://schemas.microsoft.com/office/powerpoint/2010/main" val="1117705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943600" y="6019800"/>
            <a:ext cx="27209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32"/>
          <p:cNvSpPr>
            <a:spLocks noGrp="1" noChangeArrowheads="1"/>
          </p:cNvSpPr>
          <p:nvPr>
            <p:ph type="dt" sz="half" idx="10"/>
          </p:nvPr>
        </p:nvSpPr>
        <p:spPr/>
        <p:txBody>
          <a:bodyPr/>
          <a:lstStyle>
            <a:lvl1pPr>
              <a:defRPr/>
            </a:lvl1pPr>
          </a:lstStyle>
          <a:p>
            <a:pPr>
              <a:defRPr/>
            </a:pPr>
            <a:r>
              <a:rPr lang="en-US">
                <a:solidFill>
                  <a:srgbClr val="000099"/>
                </a:solidFill>
              </a:rPr>
              <a:t>2008/01/10</a:t>
            </a:r>
            <a:endParaRPr lang="en-GB">
              <a:solidFill>
                <a:srgbClr val="000099"/>
              </a:solidFill>
            </a:endParaRPr>
          </a:p>
        </p:txBody>
      </p:sp>
      <p:sp>
        <p:nvSpPr>
          <p:cNvPr id="4" name="Rectangle 33"/>
          <p:cNvSpPr>
            <a:spLocks noGrp="1" noChangeArrowheads="1"/>
          </p:cNvSpPr>
          <p:nvPr>
            <p:ph type="ftr" sz="quarter" idx="11"/>
          </p:nvPr>
        </p:nvSpPr>
        <p:spPr/>
        <p:txBody>
          <a:bodyPr/>
          <a:lstStyle>
            <a:lvl1pPr>
              <a:defRPr/>
            </a:lvl1pPr>
          </a:lstStyle>
          <a:p>
            <a:pPr>
              <a:defRPr/>
            </a:pPr>
            <a:endParaRPr lang="en-US">
              <a:solidFill>
                <a:srgbClr val="000099"/>
              </a:solidFill>
            </a:endParaRPr>
          </a:p>
        </p:txBody>
      </p:sp>
      <p:sp>
        <p:nvSpPr>
          <p:cNvPr id="5" name="Rectangle 34"/>
          <p:cNvSpPr>
            <a:spLocks noGrp="1" noChangeArrowheads="1"/>
          </p:cNvSpPr>
          <p:nvPr>
            <p:ph type="sldNum" sz="quarter" idx="12"/>
          </p:nvPr>
        </p:nvSpPr>
        <p:spPr/>
        <p:txBody>
          <a:bodyPr/>
          <a:lstStyle>
            <a:lvl1pPr>
              <a:defRPr/>
            </a:lvl1pPr>
          </a:lstStyle>
          <a:p>
            <a:pPr>
              <a:defRPr/>
            </a:pPr>
            <a:fld id="{D6A7955F-A409-4884-907E-2CB55DBDC7E6}" type="slidenum">
              <a:rPr lang="en-GB">
                <a:solidFill>
                  <a:srgbClr val="000099"/>
                </a:solidFill>
              </a:rPr>
              <a:pPr>
                <a:defRPr/>
              </a:pPr>
              <a:t>‹#›</a:t>
            </a:fld>
            <a:endParaRPr lang="en-GB">
              <a:solidFill>
                <a:srgbClr val="000099"/>
              </a:solidFill>
            </a:endParaRPr>
          </a:p>
        </p:txBody>
      </p:sp>
    </p:spTree>
    <p:extLst>
      <p:ext uri="{BB962C8B-B14F-4D97-AF65-F5344CB8AC3E}">
        <p14:creationId xmlns:p14="http://schemas.microsoft.com/office/powerpoint/2010/main" val="1713430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2"/>
          <p:cNvSpPr>
            <a:spLocks noGrp="1" noChangeArrowheads="1"/>
          </p:cNvSpPr>
          <p:nvPr>
            <p:ph type="dt" sz="half" idx="10"/>
          </p:nvPr>
        </p:nvSpPr>
        <p:spPr>
          <a:ln/>
        </p:spPr>
        <p:txBody>
          <a:bodyPr/>
          <a:lstStyle>
            <a:lvl1pPr>
              <a:defRPr/>
            </a:lvl1pPr>
          </a:lstStyle>
          <a:p>
            <a:pPr>
              <a:defRPr/>
            </a:pPr>
            <a:r>
              <a:rPr lang="en-US">
                <a:solidFill>
                  <a:srgbClr val="000099"/>
                </a:solidFill>
              </a:rPr>
              <a:t>2008/01/10</a:t>
            </a:r>
            <a:endParaRPr lang="en-GB">
              <a:solidFill>
                <a:srgbClr val="000099"/>
              </a:solidFill>
            </a:endParaRPr>
          </a:p>
        </p:txBody>
      </p:sp>
      <p:sp>
        <p:nvSpPr>
          <p:cNvPr id="6" name="Rectangle 33"/>
          <p:cNvSpPr>
            <a:spLocks noGrp="1" noChangeArrowheads="1"/>
          </p:cNvSpPr>
          <p:nvPr>
            <p:ph type="ftr" sz="quarter" idx="11"/>
          </p:nvPr>
        </p:nvSpPr>
        <p:spPr>
          <a:ln/>
        </p:spPr>
        <p:txBody>
          <a:bodyPr/>
          <a:lstStyle>
            <a:lvl1pPr>
              <a:defRPr/>
            </a:lvl1pPr>
          </a:lstStyle>
          <a:p>
            <a:pPr>
              <a:defRPr/>
            </a:pPr>
            <a:endParaRPr lang="en-US">
              <a:solidFill>
                <a:srgbClr val="000099"/>
              </a:solidFill>
            </a:endParaRPr>
          </a:p>
        </p:txBody>
      </p:sp>
      <p:sp>
        <p:nvSpPr>
          <p:cNvPr id="7" name="Rectangle 34"/>
          <p:cNvSpPr>
            <a:spLocks noGrp="1" noChangeArrowheads="1"/>
          </p:cNvSpPr>
          <p:nvPr>
            <p:ph type="sldNum" sz="quarter" idx="12"/>
          </p:nvPr>
        </p:nvSpPr>
        <p:spPr>
          <a:ln/>
        </p:spPr>
        <p:txBody>
          <a:bodyPr/>
          <a:lstStyle>
            <a:lvl1pPr>
              <a:defRPr/>
            </a:lvl1pPr>
          </a:lstStyle>
          <a:p>
            <a:pPr>
              <a:defRPr/>
            </a:pPr>
            <a:fld id="{325572B5-BF27-450C-89EE-FC22A62D50FD}" type="slidenum">
              <a:rPr lang="en-GB">
                <a:solidFill>
                  <a:srgbClr val="000099"/>
                </a:solidFill>
              </a:rPr>
              <a:pPr>
                <a:defRPr/>
              </a:pPr>
              <a:t>‹#›</a:t>
            </a:fld>
            <a:endParaRPr lang="en-GB">
              <a:solidFill>
                <a:srgbClr val="000099"/>
              </a:solidFill>
            </a:endParaRPr>
          </a:p>
        </p:txBody>
      </p:sp>
    </p:spTree>
    <p:extLst>
      <p:ext uri="{BB962C8B-B14F-4D97-AF65-F5344CB8AC3E}">
        <p14:creationId xmlns:p14="http://schemas.microsoft.com/office/powerpoint/2010/main" val="4080693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Z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2"/>
          <p:cNvSpPr>
            <a:spLocks noGrp="1" noChangeArrowheads="1"/>
          </p:cNvSpPr>
          <p:nvPr>
            <p:ph type="dt" sz="half" idx="10"/>
          </p:nvPr>
        </p:nvSpPr>
        <p:spPr>
          <a:ln/>
        </p:spPr>
        <p:txBody>
          <a:bodyPr/>
          <a:lstStyle>
            <a:lvl1pPr>
              <a:defRPr/>
            </a:lvl1pPr>
          </a:lstStyle>
          <a:p>
            <a:pPr>
              <a:defRPr/>
            </a:pPr>
            <a:r>
              <a:rPr lang="en-US">
                <a:solidFill>
                  <a:srgbClr val="000099"/>
                </a:solidFill>
              </a:rPr>
              <a:t>2008/01/10</a:t>
            </a:r>
            <a:endParaRPr lang="en-GB">
              <a:solidFill>
                <a:srgbClr val="000099"/>
              </a:solidFill>
            </a:endParaRPr>
          </a:p>
        </p:txBody>
      </p:sp>
      <p:sp>
        <p:nvSpPr>
          <p:cNvPr id="6" name="Rectangle 33"/>
          <p:cNvSpPr>
            <a:spLocks noGrp="1" noChangeArrowheads="1"/>
          </p:cNvSpPr>
          <p:nvPr>
            <p:ph type="ftr" sz="quarter" idx="11"/>
          </p:nvPr>
        </p:nvSpPr>
        <p:spPr>
          <a:ln/>
        </p:spPr>
        <p:txBody>
          <a:bodyPr/>
          <a:lstStyle>
            <a:lvl1pPr>
              <a:defRPr/>
            </a:lvl1pPr>
          </a:lstStyle>
          <a:p>
            <a:pPr>
              <a:defRPr/>
            </a:pPr>
            <a:endParaRPr lang="en-US">
              <a:solidFill>
                <a:srgbClr val="000099"/>
              </a:solidFill>
            </a:endParaRPr>
          </a:p>
        </p:txBody>
      </p:sp>
      <p:sp>
        <p:nvSpPr>
          <p:cNvPr id="7" name="Rectangle 34"/>
          <p:cNvSpPr>
            <a:spLocks noGrp="1" noChangeArrowheads="1"/>
          </p:cNvSpPr>
          <p:nvPr>
            <p:ph type="sldNum" sz="quarter" idx="12"/>
          </p:nvPr>
        </p:nvSpPr>
        <p:spPr>
          <a:ln/>
        </p:spPr>
        <p:txBody>
          <a:bodyPr/>
          <a:lstStyle>
            <a:lvl1pPr>
              <a:defRPr/>
            </a:lvl1pPr>
          </a:lstStyle>
          <a:p>
            <a:pPr>
              <a:defRPr/>
            </a:pPr>
            <a:fld id="{2B3A7930-001D-4CB1-B40E-56AF155152FC}" type="slidenum">
              <a:rPr lang="en-GB">
                <a:solidFill>
                  <a:srgbClr val="000099"/>
                </a:solidFill>
              </a:rPr>
              <a:pPr>
                <a:defRPr/>
              </a:pPr>
              <a:t>‹#›</a:t>
            </a:fld>
            <a:endParaRPr lang="en-GB">
              <a:solidFill>
                <a:srgbClr val="000099"/>
              </a:solidFill>
            </a:endParaRPr>
          </a:p>
        </p:txBody>
      </p:sp>
    </p:spTree>
    <p:extLst>
      <p:ext uri="{BB962C8B-B14F-4D97-AF65-F5344CB8AC3E}">
        <p14:creationId xmlns:p14="http://schemas.microsoft.com/office/powerpoint/2010/main" val="75657911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jpeg"/><Relationship Id="rId15" Type="http://schemas.openxmlformats.org/officeDocument/2006/relationships/image" Target="../media/image2.png"/><Relationship Id="rId16"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7405688"/>
            <a:chOff x="0" y="-9"/>
            <a:chExt cx="5760" cy="4665"/>
          </a:xfrm>
        </p:grpSpPr>
        <p:sp>
          <p:nvSpPr>
            <p:cNvPr id="1038" name="Freeform 3"/>
            <p:cNvSpPr>
              <a:spLocks/>
            </p:cNvSpPr>
            <p:nvPr/>
          </p:nvSpPr>
          <p:spPr bwMode="hidden">
            <a:xfrm>
              <a:off x="1632" y="-5"/>
              <a:ext cx="1737" cy="4333"/>
            </a:xfrm>
            <a:custGeom>
              <a:avLst/>
              <a:gdLst>
                <a:gd name="T0" fmla="*/ 494 w 1737"/>
                <a:gd name="T1" fmla="*/ 4533 h 4320"/>
                <a:gd name="T2" fmla="*/ 1737 w 1737"/>
                <a:gd name="T3" fmla="*/ 4545 h 4320"/>
                <a:gd name="T4" fmla="*/ 524 w 1737"/>
                <a:gd name="T5" fmla="*/ 0 h 4320"/>
                <a:gd name="T6" fmla="*/ 0 w 1737"/>
                <a:gd name="T7" fmla="*/ 7 h 4320"/>
                <a:gd name="T8" fmla="*/ 494 w 1737"/>
                <a:gd name="T9" fmla="*/ 4533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fontAlgn="base">
                <a:spcBef>
                  <a:spcPct val="0"/>
                </a:spcBef>
                <a:spcAft>
                  <a:spcPct val="0"/>
                </a:spcAft>
              </a:pPr>
              <a:endParaRPr lang="en-US">
                <a:solidFill>
                  <a:srgbClr val="000099"/>
                </a:solidFill>
                <a:cs typeface="Arial" charset="0"/>
              </a:endParaRPr>
            </a:p>
          </p:txBody>
        </p:sp>
        <p:sp>
          <p:nvSpPr>
            <p:cNvPr id="1039" name="Freeform 4"/>
            <p:cNvSpPr>
              <a:spLocks/>
            </p:cNvSpPr>
            <p:nvPr/>
          </p:nvSpPr>
          <p:spPr bwMode="hidden">
            <a:xfrm>
              <a:off x="0" y="-7"/>
              <a:ext cx="1737" cy="4329"/>
            </a:xfrm>
            <a:custGeom>
              <a:avLst/>
              <a:gdLst>
                <a:gd name="T0" fmla="*/ 494 w 1737"/>
                <a:gd name="T1" fmla="*/ 4462 h 4320"/>
                <a:gd name="T2" fmla="*/ 1737 w 1737"/>
                <a:gd name="T3" fmla="*/ 4473 h 4320"/>
                <a:gd name="T4" fmla="*/ 524 w 1737"/>
                <a:gd name="T5" fmla="*/ 0 h 4320"/>
                <a:gd name="T6" fmla="*/ 0 w 1737"/>
                <a:gd name="T7" fmla="*/ 7 h 4320"/>
                <a:gd name="T8" fmla="*/ 494 w 1737"/>
                <a:gd name="T9" fmla="*/ 4462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fontAlgn="base">
                <a:spcBef>
                  <a:spcPct val="0"/>
                </a:spcBef>
                <a:spcAft>
                  <a:spcPct val="0"/>
                </a:spcAft>
              </a:pPr>
              <a:endParaRPr lang="en-US">
                <a:solidFill>
                  <a:srgbClr val="000099"/>
                </a:solidFill>
                <a:cs typeface="Arial" charset="0"/>
              </a:endParaRPr>
            </a:p>
          </p:txBody>
        </p:sp>
        <p:sp>
          <p:nvSpPr>
            <p:cNvPr id="1040" name="Freeform 5"/>
            <p:cNvSpPr>
              <a:spLocks/>
            </p:cNvSpPr>
            <p:nvPr/>
          </p:nvSpPr>
          <p:spPr bwMode="hidden">
            <a:xfrm>
              <a:off x="3744" y="-4"/>
              <a:ext cx="1739" cy="4330"/>
            </a:xfrm>
            <a:custGeom>
              <a:avLst/>
              <a:gdLst>
                <a:gd name="T0" fmla="*/ 494 w 1739"/>
                <a:gd name="T1" fmla="*/ 3112 h 4420"/>
                <a:gd name="T2" fmla="*/ 1739 w 1739"/>
                <a:gd name="T3" fmla="*/ 3116 h 4420"/>
                <a:gd name="T4" fmla="*/ 524 w 1739"/>
                <a:gd name="T5" fmla="*/ 0 h 4420"/>
                <a:gd name="T6" fmla="*/ 0 w 1739"/>
                <a:gd name="T7" fmla="*/ 7 h 4420"/>
                <a:gd name="T8" fmla="*/ 494 w 1739"/>
                <a:gd name="T9" fmla="*/ 3112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fontAlgn="base">
                <a:spcBef>
                  <a:spcPct val="0"/>
                </a:spcBef>
                <a:spcAft>
                  <a:spcPct val="0"/>
                </a:spcAft>
              </a:pPr>
              <a:endParaRPr lang="en-US">
                <a:solidFill>
                  <a:srgbClr val="000099"/>
                </a:solidFill>
                <a:cs typeface="Arial" charset="0"/>
              </a:endParaRPr>
            </a:p>
          </p:txBody>
        </p:sp>
        <p:sp>
          <p:nvSpPr>
            <p:cNvPr id="1041" name="Freeform 6"/>
            <p:cNvSpPr>
              <a:spLocks/>
            </p:cNvSpPr>
            <p:nvPr/>
          </p:nvSpPr>
          <p:spPr bwMode="hidden">
            <a:xfrm>
              <a:off x="1920" y="-9"/>
              <a:ext cx="2080" cy="4324"/>
            </a:xfrm>
            <a:custGeom>
              <a:avLst/>
              <a:gdLst>
                <a:gd name="T0" fmla="*/ 0 w 2080"/>
                <a:gd name="T1" fmla="*/ 7 h 4338"/>
                <a:gd name="T2" fmla="*/ 1870 w 2080"/>
                <a:gd name="T3" fmla="*/ 4105 h 4338"/>
                <a:gd name="T4" fmla="*/ 2080 w 2080"/>
                <a:gd name="T5" fmla="*/ 4105 h 4338"/>
                <a:gd name="T6" fmla="*/ 1033 w 2080"/>
                <a:gd name="T7" fmla="*/ 0 h 4338"/>
                <a:gd name="T8" fmla="*/ 0 w 2080"/>
                <a:gd name="T9" fmla="*/ 7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fontAlgn="base">
                <a:spcBef>
                  <a:spcPct val="0"/>
                </a:spcBef>
                <a:spcAft>
                  <a:spcPct val="0"/>
                </a:spcAft>
              </a:pPr>
              <a:endParaRPr lang="en-US">
                <a:solidFill>
                  <a:srgbClr val="000099"/>
                </a:solidFill>
                <a:cs typeface="Arial" charset="0"/>
              </a:endParaRPr>
            </a:p>
          </p:txBody>
        </p:sp>
        <p:sp>
          <p:nvSpPr>
            <p:cNvPr id="72711" name="Freeform 7"/>
            <p:cNvSpPr>
              <a:spLocks/>
            </p:cNvSpPr>
            <p:nvPr/>
          </p:nvSpPr>
          <p:spPr bwMode="hidden">
            <a:xfrm>
              <a:off x="117" y="97"/>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bg2"/>
                </a:gs>
                <a:gs pos="100000">
                  <a:schemeClr val="bg1"/>
                </a:gs>
              </a:gsLst>
              <a:lin ang="0" scaled="1"/>
            </a:gradFill>
            <a:ln w="9525">
              <a:noFill/>
              <a:round/>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sp>
          <p:nvSpPr>
            <p:cNvPr id="72712" name="Freeform 8"/>
            <p:cNvSpPr>
              <a:spLocks/>
            </p:cNvSpPr>
            <p:nvPr/>
          </p:nvSpPr>
          <p:spPr bwMode="hidden">
            <a:xfrm rot="2702961" flipH="1">
              <a:off x="810" y="766"/>
              <a:ext cx="2544" cy="1008"/>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sp>
          <p:nvSpPr>
            <p:cNvPr id="72713" name="Freeform 9"/>
            <p:cNvSpPr>
              <a:spLocks/>
            </p:cNvSpPr>
            <p:nvPr/>
          </p:nvSpPr>
          <p:spPr bwMode="hidden">
            <a:xfrm>
              <a:off x="83" y="49"/>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sp>
          <p:nvSpPr>
            <p:cNvPr id="72714" name="Freeform 10"/>
            <p:cNvSpPr>
              <a:spLocks/>
            </p:cNvSpPr>
            <p:nvPr userDrawn="1"/>
          </p:nvSpPr>
          <p:spPr bwMode="hidden">
            <a:xfrm rot="-2895842">
              <a:off x="-984" y="1041"/>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sp>
          <p:nvSpPr>
            <p:cNvPr id="72715" name="Freeform 11"/>
            <p:cNvSpPr>
              <a:spLocks/>
            </p:cNvSpPr>
            <p:nvPr/>
          </p:nvSpPr>
          <p:spPr bwMode="hidden">
            <a:xfrm rot="-2305141">
              <a:off x="1331" y="913"/>
              <a:ext cx="3594" cy="1735"/>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sp>
          <p:nvSpPr>
            <p:cNvPr id="72716" name="Freeform 12"/>
            <p:cNvSpPr>
              <a:spLocks/>
            </p:cNvSpPr>
            <p:nvPr/>
          </p:nvSpPr>
          <p:spPr bwMode="hidden">
            <a:xfrm rot="2084418" flipH="1">
              <a:off x="1859" y="865"/>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sp>
          <p:nvSpPr>
            <p:cNvPr id="72717" name="Freeform 13"/>
            <p:cNvSpPr>
              <a:spLocks/>
            </p:cNvSpPr>
            <p:nvPr/>
          </p:nvSpPr>
          <p:spPr bwMode="hidden">
            <a:xfrm>
              <a:off x="4250" y="-7"/>
              <a:ext cx="1089" cy="2285"/>
            </a:xfrm>
            <a:custGeom>
              <a:avLst/>
              <a:gdLst/>
              <a:ahLst/>
              <a:cxnLst>
                <a:cxn ang="0">
                  <a:pos x="0" y="2265"/>
                </a:cxn>
                <a:cxn ang="0">
                  <a:pos x="1030" y="0"/>
                </a:cxn>
                <a:cxn ang="0">
                  <a:pos x="1089" y="0"/>
                </a:cxn>
                <a:cxn ang="0">
                  <a:pos x="37" y="2285"/>
                </a:cxn>
                <a:cxn ang="0">
                  <a:pos x="0" y="2265"/>
                </a:cxn>
              </a:cxnLst>
              <a:rect l="0" t="0" r="r" b="b"/>
              <a:pathLst>
                <a:path w="1089" h="2285">
                  <a:moveTo>
                    <a:pt x="0" y="2265"/>
                  </a:moveTo>
                  <a:cubicBezTo>
                    <a:pt x="438" y="996"/>
                    <a:pt x="865" y="377"/>
                    <a:pt x="1030" y="0"/>
                  </a:cubicBezTo>
                  <a:cubicBezTo>
                    <a:pt x="1030" y="0"/>
                    <a:pt x="1059" y="0"/>
                    <a:pt x="1089" y="0"/>
                  </a:cubicBezTo>
                  <a:cubicBezTo>
                    <a:pt x="565" y="834"/>
                    <a:pt x="181" y="1853"/>
                    <a:pt x="37" y="2285"/>
                  </a:cubicBezTo>
                  <a:cubicBezTo>
                    <a:pt x="37" y="2285"/>
                    <a:pt x="0" y="2265"/>
                    <a:pt x="0" y="2265"/>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sp>
          <p:nvSpPr>
            <p:cNvPr id="1049" name="Rectangle 14"/>
            <p:cNvSpPr>
              <a:spLocks noChangeArrowheads="1"/>
            </p:cNvSpPr>
            <p:nvPr/>
          </p:nvSpPr>
          <p:spPr bwMode="hidden">
            <a:xfrm>
              <a:off x="0" y="3910"/>
              <a:ext cx="5760" cy="432"/>
            </a:xfrm>
            <a:prstGeom prst="rect">
              <a:avLst/>
            </a:pr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ZA">
                <a:solidFill>
                  <a:srgbClr val="000099"/>
                </a:solidFill>
                <a:cs typeface="Arial" charset="0"/>
              </a:endParaRPr>
            </a:p>
          </p:txBody>
        </p:sp>
        <p:sp>
          <p:nvSpPr>
            <p:cNvPr id="1050" name="Freeform 15"/>
            <p:cNvSpPr>
              <a:spLocks/>
            </p:cNvSpPr>
            <p:nvPr/>
          </p:nvSpPr>
          <p:spPr bwMode="hidden">
            <a:xfrm>
              <a:off x="1632" y="3956"/>
              <a:ext cx="1737" cy="382"/>
            </a:xfrm>
            <a:custGeom>
              <a:avLst/>
              <a:gdLst>
                <a:gd name="T0" fmla="*/ 494 w 1737"/>
                <a:gd name="T1" fmla="*/ 0 h 4320"/>
                <a:gd name="T2" fmla="*/ 1737 w 1737"/>
                <a:gd name="T3" fmla="*/ 0 h 4320"/>
                <a:gd name="T4" fmla="*/ 524 w 1737"/>
                <a:gd name="T5" fmla="*/ 0 h 4320"/>
                <a:gd name="T6" fmla="*/ 0 w 1737"/>
                <a:gd name="T7" fmla="*/ 0 h 4320"/>
                <a:gd name="T8" fmla="*/ 494 w 1737"/>
                <a:gd name="T9" fmla="*/ 0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fontAlgn="base">
                <a:spcBef>
                  <a:spcPct val="0"/>
                </a:spcBef>
                <a:spcAft>
                  <a:spcPct val="0"/>
                </a:spcAft>
              </a:pPr>
              <a:endParaRPr lang="en-US">
                <a:solidFill>
                  <a:srgbClr val="000099"/>
                </a:solidFill>
                <a:cs typeface="Arial" charset="0"/>
              </a:endParaRPr>
            </a:p>
          </p:txBody>
        </p:sp>
        <p:sp>
          <p:nvSpPr>
            <p:cNvPr id="1051" name="Freeform 16"/>
            <p:cNvSpPr>
              <a:spLocks/>
            </p:cNvSpPr>
            <p:nvPr/>
          </p:nvSpPr>
          <p:spPr bwMode="hidden">
            <a:xfrm>
              <a:off x="0" y="3956"/>
              <a:ext cx="1737" cy="381"/>
            </a:xfrm>
            <a:custGeom>
              <a:avLst/>
              <a:gdLst>
                <a:gd name="T0" fmla="*/ 494 w 1737"/>
                <a:gd name="T1" fmla="*/ 0 h 4320"/>
                <a:gd name="T2" fmla="*/ 1737 w 1737"/>
                <a:gd name="T3" fmla="*/ 0 h 4320"/>
                <a:gd name="T4" fmla="*/ 524 w 1737"/>
                <a:gd name="T5" fmla="*/ 0 h 4320"/>
                <a:gd name="T6" fmla="*/ 0 w 1737"/>
                <a:gd name="T7" fmla="*/ 0 h 4320"/>
                <a:gd name="T8" fmla="*/ 494 w 1737"/>
                <a:gd name="T9" fmla="*/ 0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fontAlgn="base">
                <a:spcBef>
                  <a:spcPct val="0"/>
                </a:spcBef>
                <a:spcAft>
                  <a:spcPct val="0"/>
                </a:spcAft>
              </a:pPr>
              <a:endParaRPr lang="en-US">
                <a:solidFill>
                  <a:srgbClr val="000099"/>
                </a:solidFill>
                <a:cs typeface="Arial" charset="0"/>
              </a:endParaRPr>
            </a:p>
          </p:txBody>
        </p:sp>
        <p:sp>
          <p:nvSpPr>
            <p:cNvPr id="1052" name="Freeform 17"/>
            <p:cNvSpPr>
              <a:spLocks/>
            </p:cNvSpPr>
            <p:nvPr/>
          </p:nvSpPr>
          <p:spPr bwMode="hidden">
            <a:xfrm>
              <a:off x="3744" y="3956"/>
              <a:ext cx="1739" cy="382"/>
            </a:xfrm>
            <a:custGeom>
              <a:avLst/>
              <a:gdLst>
                <a:gd name="T0" fmla="*/ 494 w 1739"/>
                <a:gd name="T1" fmla="*/ 0 h 4420"/>
                <a:gd name="T2" fmla="*/ 1739 w 1739"/>
                <a:gd name="T3" fmla="*/ 0 h 4420"/>
                <a:gd name="T4" fmla="*/ 524 w 1739"/>
                <a:gd name="T5" fmla="*/ 0 h 4420"/>
                <a:gd name="T6" fmla="*/ 0 w 1739"/>
                <a:gd name="T7" fmla="*/ 0 h 4420"/>
                <a:gd name="T8" fmla="*/ 494 w 1739"/>
                <a:gd name="T9" fmla="*/ 0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fontAlgn="base">
                <a:spcBef>
                  <a:spcPct val="0"/>
                </a:spcBef>
                <a:spcAft>
                  <a:spcPct val="0"/>
                </a:spcAft>
              </a:pPr>
              <a:endParaRPr lang="en-US">
                <a:solidFill>
                  <a:srgbClr val="000099"/>
                </a:solidFill>
                <a:cs typeface="Arial" charset="0"/>
              </a:endParaRPr>
            </a:p>
          </p:txBody>
        </p:sp>
        <p:sp>
          <p:nvSpPr>
            <p:cNvPr id="1053" name="Freeform 18"/>
            <p:cNvSpPr>
              <a:spLocks/>
            </p:cNvSpPr>
            <p:nvPr/>
          </p:nvSpPr>
          <p:spPr bwMode="hidden">
            <a:xfrm>
              <a:off x="1920" y="3956"/>
              <a:ext cx="2080" cy="381"/>
            </a:xfrm>
            <a:custGeom>
              <a:avLst/>
              <a:gdLst>
                <a:gd name="T0" fmla="*/ 0 w 2080"/>
                <a:gd name="T1" fmla="*/ 0 h 4338"/>
                <a:gd name="T2" fmla="*/ 1870 w 2080"/>
                <a:gd name="T3" fmla="*/ 0 h 4338"/>
                <a:gd name="T4" fmla="*/ 2080 w 2080"/>
                <a:gd name="T5" fmla="*/ 0 h 4338"/>
                <a:gd name="T6" fmla="*/ 1033 w 2080"/>
                <a:gd name="T7" fmla="*/ 0 h 4338"/>
                <a:gd name="T8" fmla="*/ 0 w 2080"/>
                <a:gd name="T9" fmla="*/ 0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fontAlgn="base">
                <a:spcBef>
                  <a:spcPct val="0"/>
                </a:spcBef>
                <a:spcAft>
                  <a:spcPct val="0"/>
                </a:spcAft>
              </a:pPr>
              <a:endParaRPr lang="en-US">
                <a:solidFill>
                  <a:srgbClr val="000099"/>
                </a:solidFill>
                <a:cs typeface="Arial" charset="0"/>
              </a:endParaRPr>
            </a:p>
          </p:txBody>
        </p:sp>
        <p:sp>
          <p:nvSpPr>
            <p:cNvPr id="1054" name="Rectangle 19"/>
            <p:cNvSpPr>
              <a:spLocks noChangeArrowheads="1"/>
            </p:cNvSpPr>
            <p:nvPr/>
          </p:nvSpPr>
          <p:spPr bwMode="hidden">
            <a:xfrm>
              <a:off x="0" y="3905"/>
              <a:ext cx="5760" cy="432"/>
            </a:xfrm>
            <a:prstGeom prst="rect">
              <a:avLst/>
            </a:prstGeom>
            <a:solidFill>
              <a:schemeClr val="bg2">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ZA">
                <a:solidFill>
                  <a:srgbClr val="000099"/>
                </a:solidFill>
                <a:cs typeface="Arial" charset="0"/>
              </a:endParaRPr>
            </a:p>
          </p:txBody>
        </p:sp>
        <p:sp>
          <p:nvSpPr>
            <p:cNvPr id="72724" name="Freeform 20"/>
            <p:cNvSpPr>
              <a:spLocks/>
            </p:cNvSpPr>
            <p:nvPr/>
          </p:nvSpPr>
          <p:spPr bwMode="hidden">
            <a:xfrm>
              <a:off x="2583" y="3918"/>
              <a:ext cx="1036" cy="420"/>
            </a:xfrm>
            <a:custGeom>
              <a:avLst/>
              <a:gdLst/>
              <a:ahLst/>
              <a:cxnLst>
                <a:cxn ang="0">
                  <a:pos x="1027" y="0"/>
                </a:cxn>
                <a:cxn ang="0">
                  <a:pos x="0" y="417"/>
                </a:cxn>
                <a:cxn ang="0">
                  <a:pos x="24" y="420"/>
                </a:cxn>
                <a:cxn ang="0">
                  <a:pos x="1036" y="16"/>
                </a:cxn>
                <a:cxn ang="0">
                  <a:pos x="1027" y="0"/>
                </a:cxn>
              </a:cxnLst>
              <a:rect l="0" t="0" r="r" b="b"/>
              <a:pathLst>
                <a:path w="1036" h="420">
                  <a:moveTo>
                    <a:pt x="1027" y="0"/>
                  </a:moveTo>
                  <a:cubicBezTo>
                    <a:pt x="508" y="159"/>
                    <a:pt x="167" y="347"/>
                    <a:pt x="0" y="417"/>
                  </a:cubicBezTo>
                  <a:cubicBezTo>
                    <a:pt x="0" y="417"/>
                    <a:pt x="12" y="418"/>
                    <a:pt x="24" y="420"/>
                  </a:cubicBezTo>
                  <a:cubicBezTo>
                    <a:pt x="237" y="321"/>
                    <a:pt x="708" y="105"/>
                    <a:pt x="1036" y="16"/>
                  </a:cubicBezTo>
                  <a:cubicBezTo>
                    <a:pt x="1036" y="16"/>
                    <a:pt x="1027" y="0"/>
                    <a:pt x="1027" y="0"/>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sp>
          <p:nvSpPr>
            <p:cNvPr id="72725" name="Freeform 21"/>
            <p:cNvSpPr>
              <a:spLocks/>
            </p:cNvSpPr>
            <p:nvPr/>
          </p:nvSpPr>
          <p:spPr bwMode="hidden">
            <a:xfrm rot="18897039" flipH="1">
              <a:off x="1486" y="3886"/>
              <a:ext cx="1060" cy="48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sp>
          <p:nvSpPr>
            <p:cNvPr id="72726" name="Freeform 22"/>
            <p:cNvSpPr>
              <a:spLocks/>
            </p:cNvSpPr>
            <p:nvPr/>
          </p:nvSpPr>
          <p:spPr bwMode="hidden">
            <a:xfrm rot="18897039" flipH="1">
              <a:off x="766" y="3886"/>
              <a:ext cx="1060" cy="48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sp>
          <p:nvSpPr>
            <p:cNvPr id="72727" name="Freeform 23"/>
            <p:cNvSpPr>
              <a:spLocks/>
            </p:cNvSpPr>
            <p:nvPr/>
          </p:nvSpPr>
          <p:spPr bwMode="hidden">
            <a:xfrm rot="18897039" flipH="1">
              <a:off x="31" y="3854"/>
              <a:ext cx="1034" cy="487"/>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sp>
          <p:nvSpPr>
            <p:cNvPr id="72728" name="Freeform 24"/>
            <p:cNvSpPr>
              <a:spLocks/>
            </p:cNvSpPr>
            <p:nvPr/>
          </p:nvSpPr>
          <p:spPr bwMode="hidden">
            <a:xfrm flipH="1" flipV="1">
              <a:off x="576" y="3910"/>
              <a:ext cx="3552"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sp>
          <p:nvSpPr>
            <p:cNvPr id="72729" name="Freeform 25"/>
            <p:cNvSpPr>
              <a:spLocks/>
            </p:cNvSpPr>
            <p:nvPr/>
          </p:nvSpPr>
          <p:spPr bwMode="hidden">
            <a:xfrm flipH="1" flipV="1">
              <a:off x="240" y="3910"/>
              <a:ext cx="1536"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sp>
          <p:nvSpPr>
            <p:cNvPr id="72730" name="Freeform 26"/>
            <p:cNvSpPr>
              <a:spLocks/>
            </p:cNvSpPr>
            <p:nvPr/>
          </p:nvSpPr>
          <p:spPr bwMode="hidden">
            <a:xfrm flipH="1" flipV="1">
              <a:off x="3036" y="3958"/>
              <a:ext cx="1332" cy="383"/>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sp>
          <p:nvSpPr>
            <p:cNvPr id="72731" name="Freeform 27"/>
            <p:cNvSpPr>
              <a:spLocks/>
            </p:cNvSpPr>
            <p:nvPr/>
          </p:nvSpPr>
          <p:spPr bwMode="hidden">
            <a:xfrm flipH="1" flipV="1">
              <a:off x="3984" y="3910"/>
              <a:ext cx="1536"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sp>
          <p:nvSpPr>
            <p:cNvPr id="72732" name="Freeform 28"/>
            <p:cNvSpPr>
              <a:spLocks/>
            </p:cNvSpPr>
            <p:nvPr/>
          </p:nvSpPr>
          <p:spPr bwMode="hidden">
            <a:xfrm flipH="1" flipV="1">
              <a:off x="3456" y="3910"/>
              <a:ext cx="2304"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sp>
          <p:nvSpPr>
            <p:cNvPr id="72733" name="Rectangle 29"/>
            <p:cNvSpPr>
              <a:spLocks noChangeArrowheads="1"/>
            </p:cNvSpPr>
            <p:nvPr/>
          </p:nvSpPr>
          <p:spPr bwMode="hidden">
            <a:xfrm>
              <a:off x="0" y="3931"/>
              <a:ext cx="5760" cy="14"/>
            </a:xfrm>
            <a:prstGeom prst="rect">
              <a:avLst/>
            </a:prstGeom>
            <a:gradFill rotWithShape="0">
              <a:gsLst>
                <a:gs pos="0">
                  <a:schemeClr val="bg2"/>
                </a:gs>
                <a:gs pos="50000">
                  <a:schemeClr val="accent1"/>
                </a:gs>
                <a:gs pos="100000">
                  <a:schemeClr val="bg2"/>
                </a:gs>
              </a:gsLst>
              <a:lin ang="0" scaled="1"/>
            </a:gradFill>
            <a:ln w="9525">
              <a:noFill/>
              <a:miter lim="800000"/>
              <a:headEnd/>
              <a:tailEnd/>
            </a:ln>
            <a:effectLst/>
          </p:spPr>
          <p:txBody>
            <a:bodyPr wrap="none" anchor="ctr"/>
            <a:lstStyle/>
            <a:p>
              <a:pPr fontAlgn="base">
                <a:spcBef>
                  <a:spcPct val="0"/>
                </a:spcBef>
                <a:spcAft>
                  <a:spcPct val="0"/>
                </a:spcAft>
                <a:defRPr/>
              </a:pPr>
              <a:endParaRPr lang="en-ZA">
                <a:solidFill>
                  <a:srgbClr val="000099"/>
                </a:solidFill>
                <a:cs typeface="Arial" charset="0"/>
              </a:endParaRPr>
            </a:p>
          </p:txBody>
        </p:sp>
      </p:grpSp>
      <p:sp>
        <p:nvSpPr>
          <p:cNvPr id="1027" name="Rectangle 30"/>
          <p:cNvSpPr>
            <a:spLocks noGrp="1" noChangeArrowheads="1"/>
          </p:cNvSpPr>
          <p:nvPr>
            <p:ph type="title"/>
          </p:nvPr>
        </p:nvSpPr>
        <p:spPr bwMode="auto">
          <a:xfrm>
            <a:off x="152400" y="415925"/>
            <a:ext cx="8839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endParaRPr lang="en-GB" smtClean="0"/>
          </a:p>
        </p:txBody>
      </p:sp>
      <p:sp>
        <p:nvSpPr>
          <p:cNvPr id="1028" name="Rectangle 31"/>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72736" name="Rectangle 32"/>
          <p:cNvSpPr>
            <a:spLocks noGrp="1" noChangeArrowheads="1"/>
          </p:cNvSpPr>
          <p:nvPr>
            <p:ph type="dt" sz="half" idx="2"/>
          </p:nvPr>
        </p:nvSpPr>
        <p:spPr bwMode="auto">
          <a:xfrm>
            <a:off x="712788" y="631348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atin typeface="Arial" pitchFamily="34" charset="0"/>
                <a:cs typeface="+mn-cs"/>
              </a:defRPr>
            </a:lvl1pPr>
          </a:lstStyle>
          <a:p>
            <a:pPr fontAlgn="base">
              <a:spcBef>
                <a:spcPct val="0"/>
              </a:spcBef>
              <a:spcAft>
                <a:spcPct val="0"/>
              </a:spcAft>
              <a:defRPr/>
            </a:pPr>
            <a:r>
              <a:rPr lang="en-US">
                <a:solidFill>
                  <a:srgbClr val="000099"/>
                </a:solidFill>
              </a:rPr>
              <a:t>2008/01/10</a:t>
            </a:r>
            <a:endParaRPr lang="en-GB">
              <a:solidFill>
                <a:srgbClr val="000099"/>
              </a:solidFill>
            </a:endParaRPr>
          </a:p>
        </p:txBody>
      </p:sp>
      <p:sp>
        <p:nvSpPr>
          <p:cNvPr id="72737" name="Rectangle 33"/>
          <p:cNvSpPr>
            <a:spLocks noGrp="1" noChangeArrowheads="1"/>
          </p:cNvSpPr>
          <p:nvPr>
            <p:ph type="ftr" sz="quarter" idx="3"/>
          </p:nvPr>
        </p:nvSpPr>
        <p:spPr bwMode="auto">
          <a:xfrm>
            <a:off x="3124200" y="64008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atin typeface="Arial" pitchFamily="34" charset="0"/>
                <a:cs typeface="+mn-cs"/>
              </a:defRPr>
            </a:lvl1pPr>
          </a:lstStyle>
          <a:p>
            <a:pPr fontAlgn="base">
              <a:spcBef>
                <a:spcPct val="0"/>
              </a:spcBef>
              <a:spcAft>
                <a:spcPct val="0"/>
              </a:spcAft>
              <a:defRPr/>
            </a:pPr>
            <a:endParaRPr lang="en-US">
              <a:solidFill>
                <a:srgbClr val="000099"/>
              </a:solidFill>
            </a:endParaRPr>
          </a:p>
        </p:txBody>
      </p:sp>
      <p:sp>
        <p:nvSpPr>
          <p:cNvPr id="72738" name="Rectangle 34"/>
          <p:cNvSpPr>
            <a:spLocks noGrp="1" noChangeArrowheads="1"/>
          </p:cNvSpPr>
          <p:nvPr>
            <p:ph type="sldNum" sz="quarter" idx="4"/>
          </p:nvPr>
        </p:nvSpPr>
        <p:spPr bwMode="auto">
          <a:xfrm>
            <a:off x="6580188" y="631348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atin typeface="Arial" pitchFamily="34" charset="0"/>
                <a:cs typeface="+mn-cs"/>
              </a:defRPr>
            </a:lvl1pPr>
          </a:lstStyle>
          <a:p>
            <a:pPr fontAlgn="base">
              <a:spcBef>
                <a:spcPct val="0"/>
              </a:spcBef>
              <a:spcAft>
                <a:spcPct val="0"/>
              </a:spcAft>
              <a:defRPr/>
            </a:pPr>
            <a:fld id="{03DC29C7-29BB-43F8-876C-D22263DCE89D}" type="slidenum">
              <a:rPr lang="en-GB">
                <a:solidFill>
                  <a:srgbClr val="000099"/>
                </a:solidFill>
              </a:rPr>
              <a:pPr fontAlgn="base">
                <a:spcBef>
                  <a:spcPct val="0"/>
                </a:spcBef>
                <a:spcAft>
                  <a:spcPct val="0"/>
                </a:spcAft>
                <a:defRPr/>
              </a:pPr>
              <a:t>‹#›</a:t>
            </a:fld>
            <a:endParaRPr lang="en-GB">
              <a:solidFill>
                <a:srgbClr val="000099"/>
              </a:solidFill>
            </a:endParaRPr>
          </a:p>
        </p:txBody>
      </p:sp>
      <p:grpSp>
        <p:nvGrpSpPr>
          <p:cNvPr id="1032" name="Group 36"/>
          <p:cNvGrpSpPr>
            <a:grpSpLocks/>
          </p:cNvGrpSpPr>
          <p:nvPr/>
        </p:nvGrpSpPr>
        <p:grpSpPr bwMode="auto">
          <a:xfrm>
            <a:off x="0" y="1268413"/>
            <a:ext cx="9144000" cy="5589587"/>
            <a:chOff x="0" y="799"/>
            <a:chExt cx="5760" cy="3521"/>
          </a:xfrm>
        </p:grpSpPr>
        <p:pic>
          <p:nvPicPr>
            <p:cNvPr id="1035" name="Picture 37" descr="BEC logo"/>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589" y="3439"/>
              <a:ext cx="623" cy="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6" name="Line 38"/>
            <p:cNvSpPr>
              <a:spLocks noChangeShapeType="1"/>
            </p:cNvSpPr>
            <p:nvPr/>
          </p:nvSpPr>
          <p:spPr bwMode="auto">
            <a:xfrm>
              <a:off x="0" y="3430"/>
              <a:ext cx="5760" cy="0"/>
            </a:xfrm>
            <a:prstGeom prst="line">
              <a:avLst/>
            </a:prstGeom>
            <a:noFill/>
            <a:ln w="88900">
              <a:solidFill>
                <a:srgbClr val="000082"/>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99"/>
                </a:solidFill>
                <a:cs typeface="Arial" charset="0"/>
              </a:endParaRPr>
            </a:p>
          </p:txBody>
        </p:sp>
        <p:sp>
          <p:nvSpPr>
            <p:cNvPr id="1037" name="Line 39"/>
            <p:cNvSpPr>
              <a:spLocks noChangeShapeType="1"/>
            </p:cNvSpPr>
            <p:nvPr/>
          </p:nvSpPr>
          <p:spPr bwMode="auto">
            <a:xfrm>
              <a:off x="0" y="799"/>
              <a:ext cx="5760" cy="0"/>
            </a:xfrm>
            <a:prstGeom prst="line">
              <a:avLst/>
            </a:prstGeom>
            <a:noFill/>
            <a:ln w="88900">
              <a:solidFill>
                <a:srgbClr val="FFCC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99"/>
                </a:solidFill>
                <a:cs typeface="Arial" charset="0"/>
              </a:endParaRPr>
            </a:p>
          </p:txBody>
        </p:sp>
      </p:grpSp>
      <p:pic>
        <p:nvPicPr>
          <p:cNvPr id="1033" name="Picture 5" descr="BEC main SLIDE "/>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 Box 7"/>
          <p:cNvSpPr txBox="1">
            <a:spLocks noChangeArrowheads="1"/>
          </p:cNvSpPr>
          <p:nvPr/>
        </p:nvSpPr>
        <p:spPr bwMode="auto">
          <a:xfrm>
            <a:off x="2743200" y="6491288"/>
            <a:ext cx="4572000" cy="366712"/>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fontAlgn="base" hangingPunct="1">
              <a:spcBef>
                <a:spcPct val="50000"/>
              </a:spcBef>
              <a:spcAft>
                <a:spcPct val="0"/>
              </a:spcAft>
              <a:defRPr/>
            </a:pPr>
            <a:r>
              <a:rPr lang="en-US" i="1" smtClean="0">
                <a:solidFill>
                  <a:srgbClr val="FFFFFF"/>
                </a:solidFill>
                <a:cs typeface="Arial" charset="0"/>
              </a:rPr>
              <a:t>Advancing learning, certifying your future</a:t>
            </a:r>
            <a:r>
              <a:rPr lang="en-US" smtClean="0">
                <a:solidFill>
                  <a:srgbClr val="000099"/>
                </a:solidFill>
                <a:cs typeface="Arial" charset="0"/>
              </a:rPr>
              <a:t> </a:t>
            </a:r>
          </a:p>
        </p:txBody>
      </p:sp>
    </p:spTree>
    <p:extLst>
      <p:ext uri="{BB962C8B-B14F-4D97-AF65-F5344CB8AC3E}">
        <p14:creationId xmlns:p14="http://schemas.microsoft.com/office/powerpoint/2010/main" val="11812075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Arial Black" pitchFamily="34" charset="0"/>
        </a:defRPr>
      </a:lvl2pPr>
      <a:lvl3pPr algn="ctr" rtl="0" eaLnBrk="0" fontAlgn="base" hangingPunct="0">
        <a:spcBef>
          <a:spcPct val="0"/>
        </a:spcBef>
        <a:spcAft>
          <a:spcPct val="0"/>
        </a:spcAft>
        <a:defRPr sz="4000">
          <a:solidFill>
            <a:schemeClr val="tx2"/>
          </a:solidFill>
          <a:latin typeface="Arial Black" pitchFamily="34" charset="0"/>
        </a:defRPr>
      </a:lvl3pPr>
      <a:lvl4pPr algn="ctr" rtl="0" eaLnBrk="0" fontAlgn="base" hangingPunct="0">
        <a:spcBef>
          <a:spcPct val="0"/>
        </a:spcBef>
        <a:spcAft>
          <a:spcPct val="0"/>
        </a:spcAft>
        <a:defRPr sz="4000">
          <a:solidFill>
            <a:schemeClr val="tx2"/>
          </a:solidFill>
          <a:latin typeface="Arial Black" pitchFamily="34" charset="0"/>
        </a:defRPr>
      </a:lvl4pPr>
      <a:lvl5pPr algn="ctr" rtl="0" eaLnBrk="0" fontAlgn="base" hangingPunct="0">
        <a:spcBef>
          <a:spcPct val="0"/>
        </a:spcBef>
        <a:spcAft>
          <a:spcPct val="0"/>
        </a:spcAft>
        <a:defRPr sz="4000">
          <a:solidFill>
            <a:schemeClr val="tx2"/>
          </a:solidFill>
          <a:latin typeface="Arial Black" pitchFamily="34" charset="0"/>
        </a:defRPr>
      </a:lvl5pPr>
      <a:lvl6pPr marL="457200" algn="ctr" rtl="0" eaLnBrk="1" fontAlgn="base" hangingPunct="1">
        <a:spcBef>
          <a:spcPct val="0"/>
        </a:spcBef>
        <a:spcAft>
          <a:spcPct val="0"/>
        </a:spcAft>
        <a:defRPr sz="4000">
          <a:solidFill>
            <a:schemeClr val="tx2"/>
          </a:solidFill>
          <a:latin typeface="Arial Black" pitchFamily="34" charset="0"/>
        </a:defRPr>
      </a:lvl6pPr>
      <a:lvl7pPr marL="914400" algn="ctr" rtl="0" eaLnBrk="1" fontAlgn="base" hangingPunct="1">
        <a:spcBef>
          <a:spcPct val="0"/>
        </a:spcBef>
        <a:spcAft>
          <a:spcPct val="0"/>
        </a:spcAft>
        <a:defRPr sz="4000">
          <a:solidFill>
            <a:schemeClr val="tx2"/>
          </a:solidFill>
          <a:latin typeface="Arial Black" pitchFamily="34" charset="0"/>
        </a:defRPr>
      </a:lvl7pPr>
      <a:lvl8pPr marL="1371600" algn="ctr" rtl="0" eaLnBrk="1" fontAlgn="base" hangingPunct="1">
        <a:spcBef>
          <a:spcPct val="0"/>
        </a:spcBef>
        <a:spcAft>
          <a:spcPct val="0"/>
        </a:spcAft>
        <a:defRPr sz="4000">
          <a:solidFill>
            <a:schemeClr val="tx2"/>
          </a:solidFill>
          <a:latin typeface="Arial Black" pitchFamily="34" charset="0"/>
        </a:defRPr>
      </a:lvl8pPr>
      <a:lvl9pPr marL="1828800" algn="ctr" rtl="0" eaLnBrk="1" fontAlgn="base" hangingPunct="1">
        <a:spcBef>
          <a:spcPct val="0"/>
        </a:spcBef>
        <a:spcAft>
          <a:spcPct val="0"/>
        </a:spcAft>
        <a:defRPr sz="4000">
          <a:solidFill>
            <a:schemeClr val="tx2"/>
          </a:solidFill>
          <a:latin typeface="Arial Black" pitchFamily="34" charset="0"/>
        </a:defRPr>
      </a:lvl9pPr>
    </p:titleStyle>
    <p:bodyStyle>
      <a:lvl1pPr marL="342900" indent="-342900" algn="l" rtl="0" eaLnBrk="0" fontAlgn="base" hangingPunct="0">
        <a:spcBef>
          <a:spcPct val="20000"/>
        </a:spcBef>
        <a:spcAft>
          <a:spcPct val="0"/>
        </a:spcAft>
        <a:buSzPct val="85000"/>
        <a:buBlip>
          <a:blip r:embed="rId16"/>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accent1"/>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accent2"/>
        </a:buClr>
        <a:buSzPct val="60000"/>
        <a:buFont typeface="Wingdings" pitchFamily="2" charset="2"/>
        <a:buChar char="l"/>
        <a:defRPr sz="2000">
          <a:solidFill>
            <a:schemeClr val="tx1"/>
          </a:solidFill>
          <a:latin typeface="+mn-lt"/>
        </a:defRPr>
      </a:lvl5pPr>
      <a:lvl6pPr marL="2514600" indent="-228600" algn="l" rtl="0" eaLnBrk="1" fontAlgn="base" hangingPunct="1">
        <a:spcBef>
          <a:spcPct val="20000"/>
        </a:spcBef>
        <a:spcAft>
          <a:spcPct val="0"/>
        </a:spcAft>
        <a:buClr>
          <a:schemeClr val="accent2"/>
        </a:buClr>
        <a:buSzPct val="60000"/>
        <a:buFont typeface="Wingdings" pitchFamily="2" charset="2"/>
        <a:buChar char="l"/>
        <a:defRPr sz="2000">
          <a:solidFill>
            <a:schemeClr val="tx1"/>
          </a:solidFill>
          <a:latin typeface="+mn-lt"/>
        </a:defRPr>
      </a:lvl6pPr>
      <a:lvl7pPr marL="2971800" indent="-228600" algn="l" rtl="0" eaLnBrk="1" fontAlgn="base" hangingPunct="1">
        <a:spcBef>
          <a:spcPct val="20000"/>
        </a:spcBef>
        <a:spcAft>
          <a:spcPct val="0"/>
        </a:spcAft>
        <a:buClr>
          <a:schemeClr val="accent2"/>
        </a:buClr>
        <a:buSzPct val="60000"/>
        <a:buFont typeface="Wingdings" pitchFamily="2" charset="2"/>
        <a:buChar char="l"/>
        <a:defRPr sz="2000">
          <a:solidFill>
            <a:schemeClr val="tx1"/>
          </a:solidFill>
          <a:latin typeface="+mn-lt"/>
        </a:defRPr>
      </a:lvl7pPr>
      <a:lvl8pPr marL="3429000" indent="-228600" algn="l" rtl="0" eaLnBrk="1" fontAlgn="base" hangingPunct="1">
        <a:spcBef>
          <a:spcPct val="20000"/>
        </a:spcBef>
        <a:spcAft>
          <a:spcPct val="0"/>
        </a:spcAft>
        <a:buClr>
          <a:schemeClr val="accent2"/>
        </a:buClr>
        <a:buSzPct val="60000"/>
        <a:buFont typeface="Wingdings" pitchFamily="2" charset="2"/>
        <a:buChar char="l"/>
        <a:defRPr sz="2000">
          <a:solidFill>
            <a:schemeClr val="tx1"/>
          </a:solidFill>
          <a:latin typeface="+mn-lt"/>
        </a:defRPr>
      </a:lvl8pPr>
      <a:lvl9pPr marL="3886200" indent="-228600" algn="l" rtl="0" eaLnBrk="1" fontAlgn="base" hangingPunct="1">
        <a:spcBef>
          <a:spcPct val="20000"/>
        </a:spcBef>
        <a:spcAft>
          <a:spcPct val="0"/>
        </a:spcAft>
        <a:buClr>
          <a:schemeClr val="accent2"/>
        </a:buClr>
        <a:buSzPct val="60000"/>
        <a:buFont typeface="Wingdings" pitchFamily="2" charset="2"/>
        <a:buChar char="l"/>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hyperlink" Target="http://www.bbc.co.uk/newsround/36197379" TargetMode="External"/><Relationship Id="rId4" Type="http://schemas.openxmlformats.org/officeDocument/2006/relationships/hyperlink" Target="http://www.news.com.au/technology/environment/microsoft-founder-bill-gates-drinks-" TargetMode="External"/><Relationship Id="rId5" Type="http://schemas.openxmlformats.org/officeDocument/2006/relationships/hyperlink" Target="https://www.youtube.com/watch?v=Ok6LbV6bqaE" TargetMode="External"/><Relationship Id="rId6" Type="http://schemas.openxmlformats.org/officeDocument/2006/relationships/hyperlink" Target="https://www.youtube.com/watch?v=THOEQ5soVpY" TargetMode="External"/><Relationship Id="rId7" Type="http://schemas.openxmlformats.org/officeDocument/2006/relationships/hyperlink" Target="https://www.youtube.com/watch?v=4y6J2jXjU34" TargetMode="External"/><Relationship Id="rId8" Type="http://schemas.openxmlformats.org/officeDocument/2006/relationships/hyperlink" Target="https://www.youtube.com/user/khanacademy"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nasgem.rpi.edu/"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4.xml"/><Relationship Id="rId3"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hyperlink" Target="http://spaceplace.nasa.gov/review/dr-marc-space/time-travel.html" TargetMode="External"/><Relationship Id="rId4" Type="http://schemas.openxmlformats.org/officeDocument/2006/relationships/image" Target="../media/image7.png"/><Relationship Id="rId1" Type="http://schemas.openxmlformats.org/officeDocument/2006/relationships/slideLayout" Target="../slideLayouts/slideLayout9.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990600" y="5479525"/>
            <a:ext cx="7239000" cy="1323439"/>
          </a:xfrm>
        </p:spPr>
        <p:txBody>
          <a:bodyPr/>
          <a:lstStyle/>
          <a:p>
            <a:pPr eaLnBrk="1" hangingPunct="1"/>
            <a:r>
              <a:rPr lang="en-US" sz="2000" dirty="0" err="1" smtClean="0">
                <a:solidFill>
                  <a:schemeClr val="bg1"/>
                </a:solidFill>
              </a:rPr>
              <a:t>MoESD</a:t>
            </a:r>
            <a:r>
              <a:rPr lang="en-US" sz="2000" dirty="0" smtClean="0">
                <a:solidFill>
                  <a:schemeClr val="bg1"/>
                </a:solidFill>
              </a:rPr>
              <a:t> &amp; BEC </a:t>
            </a:r>
            <a:r>
              <a:rPr lang="en-US" sz="2000" dirty="0">
                <a:solidFill>
                  <a:schemeClr val="bg1"/>
                </a:solidFill>
              </a:rPr>
              <a:t>7</a:t>
            </a:r>
            <a:r>
              <a:rPr lang="en-US" sz="2000" dirty="0" smtClean="0">
                <a:solidFill>
                  <a:schemeClr val="bg1"/>
                </a:solidFill>
              </a:rPr>
              <a:t>th </a:t>
            </a:r>
            <a:r>
              <a:rPr lang="en-US" sz="2000" dirty="0" smtClean="0">
                <a:solidFill>
                  <a:schemeClr val="bg1"/>
                </a:solidFill>
              </a:rPr>
              <a:t>Annual Excellence Awards Ceremony</a:t>
            </a:r>
            <a:br>
              <a:rPr lang="en-US" sz="2000" dirty="0" smtClean="0">
                <a:solidFill>
                  <a:schemeClr val="bg1"/>
                </a:solidFill>
              </a:rPr>
            </a:br>
            <a:r>
              <a:rPr lang="en-US" sz="2000" dirty="0" smtClean="0">
                <a:solidFill>
                  <a:schemeClr val="bg1"/>
                </a:solidFill>
              </a:rPr>
              <a:t>8</a:t>
            </a:r>
            <a:r>
              <a:rPr lang="en-US" sz="2000" baseline="30000" dirty="0" smtClean="0">
                <a:solidFill>
                  <a:schemeClr val="bg1"/>
                </a:solidFill>
              </a:rPr>
              <a:t>th</a:t>
            </a:r>
            <a:r>
              <a:rPr lang="en-US" sz="2000" dirty="0" smtClean="0">
                <a:solidFill>
                  <a:schemeClr val="bg1"/>
                </a:solidFill>
              </a:rPr>
              <a:t> July 2016</a:t>
            </a:r>
            <a:br>
              <a:rPr lang="en-US" sz="2000" dirty="0" smtClean="0">
                <a:solidFill>
                  <a:schemeClr val="bg1"/>
                </a:solidFill>
              </a:rPr>
            </a:br>
            <a:endParaRPr lang="en-US" sz="2000" dirty="0" smtClean="0">
              <a:solidFill>
                <a:schemeClr val="bg1"/>
              </a:solidFill>
            </a:endParaRPr>
          </a:p>
        </p:txBody>
      </p:sp>
    </p:spTree>
    <p:extLst>
      <p:ext uri="{BB962C8B-B14F-4D97-AF65-F5344CB8AC3E}">
        <p14:creationId xmlns:p14="http://schemas.microsoft.com/office/powerpoint/2010/main" val="409867989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Excellence?</a:t>
            </a:r>
            <a:endParaRPr lang="en-US" dirty="0"/>
          </a:p>
        </p:txBody>
      </p:sp>
      <p:sp>
        <p:nvSpPr>
          <p:cNvPr id="3" name="Content Placeholder 2"/>
          <p:cNvSpPr>
            <a:spLocks noGrp="1"/>
          </p:cNvSpPr>
          <p:nvPr>
            <p:ph idx="1"/>
          </p:nvPr>
        </p:nvSpPr>
        <p:spPr/>
        <p:txBody>
          <a:bodyPr/>
          <a:lstStyle/>
          <a:p>
            <a:r>
              <a:rPr lang="en-US" dirty="0" smtClean="0"/>
              <a:t>History of the awards</a:t>
            </a:r>
            <a:endParaRPr lang="en-US" sz="2800" dirty="0" smtClean="0"/>
          </a:p>
          <a:p>
            <a:r>
              <a:rPr lang="en-US" dirty="0" smtClean="0"/>
              <a:t>The need to </a:t>
            </a:r>
            <a:r>
              <a:rPr lang="en-US" dirty="0" err="1" smtClean="0"/>
              <a:t>recognise</a:t>
            </a:r>
            <a:r>
              <a:rPr lang="en-US" dirty="0" smtClean="0"/>
              <a:t> and propel citizens towards excellence</a:t>
            </a:r>
            <a:endParaRPr lang="en-US" sz="2800" dirty="0" smtClean="0"/>
          </a:p>
          <a:p>
            <a:r>
              <a:rPr lang="en-US" dirty="0" smtClean="0"/>
              <a:t>The danger of complacency and being content with mediocrity; not everybody can </a:t>
            </a:r>
            <a:r>
              <a:rPr lang="en-US" b="1" dirty="0" smtClean="0"/>
              <a:t>innovate</a:t>
            </a:r>
            <a:r>
              <a:rPr lang="en-US" dirty="0" smtClean="0"/>
              <a:t> or propel us forward in achievements</a:t>
            </a:r>
            <a:endParaRPr lang="en-US" dirty="0"/>
          </a:p>
        </p:txBody>
      </p:sp>
    </p:spTree>
    <p:extLst>
      <p:ext uri="{BB962C8B-B14F-4D97-AF65-F5344CB8AC3E}">
        <p14:creationId xmlns:p14="http://schemas.microsoft.com/office/powerpoint/2010/main" val="170592336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830997"/>
          </a:xfrm>
        </p:spPr>
        <p:txBody>
          <a:bodyPr/>
          <a:lstStyle/>
          <a:p>
            <a:r>
              <a:rPr lang="en-US" sz="2400" dirty="0" smtClean="0"/>
              <a:t>A Note of Inspiration for Awardees, Learners, Teachers, Parents &amp; the Curriculum</a:t>
            </a:r>
            <a:endParaRPr lang="en-US" sz="2400" dirty="0"/>
          </a:p>
        </p:txBody>
      </p:sp>
      <p:sp>
        <p:nvSpPr>
          <p:cNvPr id="3" name="Content Placeholder 2"/>
          <p:cNvSpPr>
            <a:spLocks noGrp="1"/>
          </p:cNvSpPr>
          <p:nvPr>
            <p:ph idx="1"/>
          </p:nvPr>
        </p:nvSpPr>
        <p:spPr>
          <a:xfrm>
            <a:off x="1143000" y="838200"/>
            <a:ext cx="7772400" cy="4800600"/>
          </a:xfrm>
        </p:spPr>
        <p:txBody>
          <a:bodyPr/>
          <a:lstStyle/>
          <a:p>
            <a:pPr marL="0" indent="0">
              <a:buNone/>
            </a:pPr>
            <a:r>
              <a:rPr lang="en-US" sz="1400" dirty="0" smtClean="0"/>
              <a:t>Renewable/Clean Energy</a:t>
            </a:r>
          </a:p>
          <a:p>
            <a:pPr marL="0" indent="0">
              <a:buNone/>
            </a:pPr>
            <a:r>
              <a:rPr lang="en-US" sz="1400" dirty="0"/>
              <a:t>	</a:t>
            </a:r>
            <a:r>
              <a:rPr lang="en-US" sz="1400" dirty="0" smtClean="0"/>
              <a:t>Harnessing </a:t>
            </a:r>
            <a:r>
              <a:rPr lang="en-US" sz="1400" dirty="0"/>
              <a:t>solar energy -http://www.solarimpulse.com</a:t>
            </a:r>
            <a:r>
              <a:rPr lang="en-US" sz="1400" dirty="0" smtClean="0"/>
              <a:t>/</a:t>
            </a:r>
          </a:p>
          <a:p>
            <a:pPr marL="0" indent="0">
              <a:buNone/>
            </a:pPr>
            <a:r>
              <a:rPr lang="en-US" sz="1400" dirty="0"/>
              <a:t>	</a:t>
            </a:r>
            <a:r>
              <a:rPr lang="en-US" sz="1400" dirty="0" smtClean="0"/>
              <a:t>From here to F/town in an electric car? Google </a:t>
            </a:r>
            <a:r>
              <a:rPr lang="en-US" sz="1400" dirty="0" err="1" smtClean="0"/>
              <a:t>Elon</a:t>
            </a:r>
            <a:r>
              <a:rPr lang="en-US" sz="1400" dirty="0" smtClean="0"/>
              <a:t> Musk and the Tesla car</a:t>
            </a:r>
          </a:p>
          <a:p>
            <a:pPr marL="0" indent="0">
              <a:buNone/>
            </a:pPr>
            <a:r>
              <a:rPr lang="en-US" sz="1400" dirty="0"/>
              <a:t>	</a:t>
            </a:r>
            <a:r>
              <a:rPr lang="en-US" sz="1400" dirty="0" smtClean="0"/>
              <a:t>Unprecedented sources of </a:t>
            </a:r>
            <a:r>
              <a:rPr lang="en-US" sz="1400" dirty="0"/>
              <a:t>electricity “pee!” </a:t>
            </a:r>
            <a:r>
              <a:rPr lang="en-US" sz="1400" dirty="0" smtClean="0"/>
              <a:t>	</a:t>
            </a:r>
            <a:r>
              <a:rPr lang="en-US" sz="1400" dirty="0" smtClean="0">
                <a:hlinkClick r:id="rId3"/>
              </a:rPr>
              <a:t>http</a:t>
            </a:r>
            <a:r>
              <a:rPr lang="en-US" sz="1400" dirty="0">
                <a:hlinkClick r:id="rId3"/>
              </a:rPr>
              <a:t>://</a:t>
            </a:r>
            <a:r>
              <a:rPr lang="en-US" sz="1400" dirty="0" smtClean="0">
                <a:hlinkClick r:id="rId3"/>
              </a:rPr>
              <a:t>www.bbc.co.uk/newsround/36197379</a:t>
            </a:r>
            <a:endParaRPr lang="en-US" sz="1400" dirty="0" smtClean="0"/>
          </a:p>
          <a:p>
            <a:pPr marL="0" indent="0">
              <a:buNone/>
            </a:pPr>
            <a:r>
              <a:rPr lang="en-US" sz="1400" dirty="0"/>
              <a:t>	</a:t>
            </a:r>
            <a:r>
              <a:rPr lang="en-US" sz="1400" dirty="0">
                <a:hlinkClick r:id="rId4"/>
              </a:rPr>
              <a:t>http://</a:t>
            </a:r>
            <a:r>
              <a:rPr lang="en-US" sz="1400" dirty="0" smtClean="0">
                <a:hlinkClick r:id="rId4"/>
              </a:rPr>
              <a:t>www.news.com.au/technology/environment/microsoft-founder-bill-gates-drinks-</a:t>
            </a:r>
            <a:r>
              <a:rPr lang="en-US" sz="1400" dirty="0" smtClean="0"/>
              <a:t>	glass-of-water-that-was-raw-sewage-just-five-minutes-earlier/news-	story/8c2b3db22385dbead6d338ad90ce6dc3</a:t>
            </a:r>
          </a:p>
          <a:p>
            <a:pPr marL="0" indent="0">
              <a:buNone/>
            </a:pPr>
            <a:endParaRPr lang="en-US" sz="1400" dirty="0"/>
          </a:p>
          <a:p>
            <a:pPr marL="0" indent="0">
              <a:buNone/>
            </a:pPr>
            <a:r>
              <a:rPr lang="en-US" sz="1400" dirty="0" smtClean="0"/>
              <a:t>Computer Code/Programming; Why?</a:t>
            </a:r>
          </a:p>
          <a:p>
            <a:pPr marL="0" indent="0">
              <a:buNone/>
            </a:pPr>
            <a:r>
              <a:rPr lang="en-US" sz="1400" dirty="0" smtClean="0"/>
              <a:t>watch h</a:t>
            </a:r>
            <a:r>
              <a:rPr lang="en-US" sz="1400" dirty="0" smtClean="0">
                <a:hlinkClick r:id="rId5"/>
              </a:rPr>
              <a:t>ttps</a:t>
            </a:r>
            <a:r>
              <a:rPr lang="en-US" sz="1400" dirty="0">
                <a:hlinkClick r:id="rId5"/>
              </a:rPr>
              <a:t>://www.youtube.com/watch?v=Ok6LbV6bqaE</a:t>
            </a:r>
            <a:endParaRPr lang="en-US" sz="1400" dirty="0"/>
          </a:p>
          <a:p>
            <a:pPr marL="0" indent="0" fontAlgn="t">
              <a:buNone/>
            </a:pPr>
            <a:r>
              <a:rPr lang="en-US" sz="1400" dirty="0" smtClean="0"/>
              <a:t>How </a:t>
            </a:r>
            <a:r>
              <a:rPr lang="en-US" sz="1400" dirty="0"/>
              <a:t>code is written </a:t>
            </a:r>
            <a:r>
              <a:rPr lang="en-US" sz="1400" dirty="0" smtClean="0"/>
              <a:t>view three-level introduction at </a:t>
            </a:r>
            <a:r>
              <a:rPr lang="en-US" sz="1400" dirty="0">
                <a:hlinkClick r:id="rId6"/>
              </a:rPr>
              <a:t>https://www.youtube.com/watch?v=THOEQ5soVpY</a:t>
            </a:r>
            <a:endParaRPr lang="en-US" sz="1400" dirty="0"/>
          </a:p>
          <a:p>
            <a:pPr marL="0" indent="0" fontAlgn="t">
              <a:buNone/>
            </a:pPr>
            <a:endParaRPr lang="en-US" sz="1400" dirty="0"/>
          </a:p>
          <a:p>
            <a:pPr marL="0" indent="0" fontAlgn="t">
              <a:buNone/>
            </a:pPr>
            <a:r>
              <a:rPr lang="en-US" sz="1400" dirty="0" smtClean="0"/>
              <a:t>Recommend code writing </a:t>
            </a:r>
            <a:r>
              <a:rPr lang="en-US" sz="1400" dirty="0"/>
              <a:t>using </a:t>
            </a:r>
            <a:r>
              <a:rPr lang="en-US" sz="1400" dirty="0" smtClean="0"/>
              <a:t>LEGO-style tools e.g.  </a:t>
            </a:r>
            <a:r>
              <a:rPr lang="en-US" sz="1400" dirty="0"/>
              <a:t>SCRATCH developed at MIT </a:t>
            </a:r>
            <a:r>
              <a:rPr lang="en-US" sz="1400" dirty="0" smtClean="0"/>
              <a:t>Laboratories </a:t>
            </a:r>
            <a:r>
              <a:rPr lang="en-US" sz="1400" dirty="0">
                <a:hlinkClick r:id="rId7"/>
              </a:rPr>
              <a:t>https://www.youtube.com/watch?v=4y6J2jXjU34</a:t>
            </a:r>
            <a:r>
              <a:rPr lang="en-US" sz="1400" dirty="0"/>
              <a:t> </a:t>
            </a:r>
          </a:p>
          <a:p>
            <a:pPr marL="0" indent="0" fontAlgn="t">
              <a:buNone/>
            </a:pPr>
            <a:endParaRPr lang="en-US" sz="1400" dirty="0"/>
          </a:p>
          <a:p>
            <a:pPr marL="0" indent="0" fontAlgn="t">
              <a:buNone/>
            </a:pPr>
            <a:r>
              <a:rPr lang="en-US" sz="1400" dirty="0"/>
              <a:t>Ultimately </a:t>
            </a:r>
            <a:r>
              <a:rPr lang="en-US" sz="1400" dirty="0" smtClean="0"/>
              <a:t>google You Tube for graduating </a:t>
            </a:r>
            <a:r>
              <a:rPr lang="en-US" sz="1400" dirty="0"/>
              <a:t>to a programming language, simpler yet faster </a:t>
            </a:r>
            <a:r>
              <a:rPr lang="en-US" sz="1400" dirty="0" smtClean="0"/>
              <a:t>  </a:t>
            </a:r>
          </a:p>
          <a:p>
            <a:pPr marL="0" indent="0" fontAlgn="t">
              <a:buNone/>
            </a:pPr>
            <a:r>
              <a:rPr lang="en-US" sz="1400" dirty="0" smtClean="0"/>
              <a:t> than </a:t>
            </a:r>
            <a:r>
              <a:rPr lang="en-US" sz="1400" dirty="0"/>
              <a:t>C++ </a:t>
            </a:r>
            <a:r>
              <a:rPr lang="en-US" sz="1400" dirty="0" smtClean="0"/>
              <a:t>like Python and then onto coding using DNA genetic structure (google George Church of Harvard Medical School)</a:t>
            </a:r>
          </a:p>
          <a:p>
            <a:pPr marL="0" indent="0" fontAlgn="t">
              <a:buNone/>
            </a:pPr>
            <a:endParaRPr lang="en-US" sz="1400" dirty="0"/>
          </a:p>
          <a:p>
            <a:pPr marL="0" indent="0" fontAlgn="t">
              <a:buNone/>
            </a:pPr>
            <a:r>
              <a:rPr lang="en-US" sz="1400" dirty="0" smtClean="0"/>
              <a:t>A free world-class educational resource for anybody, anywhere - </a:t>
            </a:r>
            <a:r>
              <a:rPr lang="en-US" sz="1400" dirty="0" smtClean="0">
                <a:hlinkClick r:id="rId8"/>
              </a:rPr>
              <a:t>https</a:t>
            </a:r>
            <a:r>
              <a:rPr lang="en-US" sz="1400" dirty="0">
                <a:hlinkClick r:id="rId8"/>
              </a:rPr>
              <a:t>://</a:t>
            </a:r>
            <a:r>
              <a:rPr lang="en-US" sz="1400" dirty="0" smtClean="0">
                <a:hlinkClick r:id="rId8"/>
              </a:rPr>
              <a:t>www.youtube.com/user/khanacademy</a:t>
            </a:r>
            <a:r>
              <a:rPr lang="en-US" sz="1400" dirty="0" smtClean="0"/>
              <a:t> </a:t>
            </a:r>
          </a:p>
          <a:p>
            <a:pPr marL="0" indent="0" fontAlgn="t">
              <a:buNone/>
            </a:pPr>
            <a:endParaRPr lang="en-US" sz="2000" dirty="0" smtClean="0"/>
          </a:p>
          <a:p>
            <a:pPr marL="0" indent="0">
              <a:buNone/>
            </a:pPr>
            <a:endParaRPr lang="en-US" dirty="0"/>
          </a:p>
        </p:txBody>
      </p:sp>
    </p:spTree>
    <p:extLst>
      <p:ext uri="{BB962C8B-B14F-4D97-AF65-F5344CB8AC3E}">
        <p14:creationId xmlns:p14="http://schemas.microsoft.com/office/powerpoint/2010/main" val="180529339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05043"/>
            <a:ext cx="8839200" cy="1323439"/>
          </a:xfrm>
        </p:spPr>
        <p:txBody>
          <a:bodyPr/>
          <a:lstStyle/>
          <a:p>
            <a:r>
              <a:rPr lang="en-US" dirty="0" smtClean="0"/>
              <a:t>Tapping into our Knowledge Systems</a:t>
            </a:r>
            <a:endParaRPr lang="en-US" dirty="0"/>
          </a:p>
        </p:txBody>
      </p:sp>
      <p:sp>
        <p:nvSpPr>
          <p:cNvPr id="3" name="Content Placeholder 2"/>
          <p:cNvSpPr>
            <a:spLocks noGrp="1"/>
          </p:cNvSpPr>
          <p:nvPr>
            <p:ph idx="1"/>
          </p:nvPr>
        </p:nvSpPr>
        <p:spPr>
          <a:xfrm>
            <a:off x="685800" y="1600200"/>
            <a:ext cx="7772400" cy="4495800"/>
          </a:xfrm>
        </p:spPr>
        <p:txBody>
          <a:bodyPr/>
          <a:lstStyle/>
          <a:p>
            <a:pPr>
              <a:defRPr/>
            </a:pPr>
            <a:r>
              <a:rPr lang="en-US" sz="2400" dirty="0">
                <a:solidFill>
                  <a:srgbClr val="000099"/>
                </a:solidFill>
              </a:rPr>
              <a:t>Need to interrogate what we already have that provides potential </a:t>
            </a:r>
            <a:r>
              <a:rPr lang="en-US" sz="2400" dirty="0" smtClean="0">
                <a:solidFill>
                  <a:srgbClr val="000099"/>
                </a:solidFill>
              </a:rPr>
              <a:t>to draw </a:t>
            </a:r>
            <a:r>
              <a:rPr lang="en-US" sz="2400" dirty="0">
                <a:solidFill>
                  <a:srgbClr val="000099"/>
                </a:solidFill>
              </a:rPr>
              <a:t>on the virtues of our culture, </a:t>
            </a:r>
            <a:r>
              <a:rPr lang="en-US" sz="2400" b="1" dirty="0">
                <a:solidFill>
                  <a:srgbClr val="000099"/>
                </a:solidFill>
              </a:rPr>
              <a:t>create and </a:t>
            </a:r>
            <a:r>
              <a:rPr lang="en-US" sz="2400" b="1" dirty="0" smtClean="0">
                <a:solidFill>
                  <a:srgbClr val="000099"/>
                </a:solidFill>
              </a:rPr>
              <a:t>innovate</a:t>
            </a:r>
            <a:endParaRPr lang="en-US" sz="2400" dirty="0">
              <a:solidFill>
                <a:srgbClr val="000099"/>
              </a:solidFill>
            </a:endParaRPr>
          </a:p>
          <a:p>
            <a:pPr>
              <a:defRPr/>
            </a:pPr>
            <a:r>
              <a:rPr lang="en-US" sz="1800" dirty="0" smtClean="0">
                <a:solidFill>
                  <a:srgbClr val="000099"/>
                </a:solidFill>
              </a:rPr>
              <a:t>-</a:t>
            </a:r>
            <a:r>
              <a:rPr lang="en-US" sz="1800" dirty="0">
                <a:solidFill>
                  <a:srgbClr val="000099"/>
                </a:solidFill>
              </a:rPr>
              <a:t>the advent of </a:t>
            </a:r>
            <a:r>
              <a:rPr lang="en-US" sz="1800" i="1" dirty="0" err="1">
                <a:solidFill>
                  <a:srgbClr val="000099"/>
                </a:solidFill>
              </a:rPr>
              <a:t>thobega</a:t>
            </a:r>
            <a:r>
              <a:rPr lang="en-US" sz="1800" dirty="0">
                <a:solidFill>
                  <a:srgbClr val="000099"/>
                </a:solidFill>
              </a:rPr>
              <a:t> predating modern telemedicine, </a:t>
            </a:r>
            <a:r>
              <a:rPr lang="en-US" sz="1800" b="1" dirty="0" err="1" smtClean="0"/>
              <a:t>Mosêlêsêlê</a:t>
            </a:r>
            <a:r>
              <a:rPr lang="en-US" sz="1800" dirty="0" smtClean="0"/>
              <a:t> </a:t>
            </a:r>
            <a:r>
              <a:rPr lang="en-US" sz="1800" i="1" dirty="0"/>
              <a:t>sickle bush, </a:t>
            </a:r>
            <a:r>
              <a:rPr lang="en-US" sz="1800" b="1" dirty="0" err="1"/>
              <a:t>Motlopi</a:t>
            </a:r>
            <a:r>
              <a:rPr lang="en-US" sz="1800" b="1" dirty="0"/>
              <a:t> </a:t>
            </a:r>
            <a:r>
              <a:rPr lang="en-US" sz="1800" i="1" dirty="0" err="1"/>
              <a:t>shephered</a:t>
            </a:r>
            <a:r>
              <a:rPr lang="en-US" sz="1800" i="1" dirty="0"/>
              <a:t> tree, </a:t>
            </a:r>
            <a:r>
              <a:rPr lang="en-US" sz="1800" b="1" dirty="0" err="1"/>
              <a:t>Letlhajwa</a:t>
            </a:r>
            <a:r>
              <a:rPr lang="en-US" sz="1800" dirty="0"/>
              <a:t> </a:t>
            </a:r>
            <a:r>
              <a:rPr lang="en-US" sz="1800" i="1" dirty="0"/>
              <a:t>toothbrush bush, </a:t>
            </a:r>
            <a:r>
              <a:rPr lang="en-US" sz="1800" b="1" dirty="0" err="1"/>
              <a:t>Mogônônô</a:t>
            </a:r>
            <a:r>
              <a:rPr lang="en-US" sz="1800" dirty="0"/>
              <a:t> </a:t>
            </a:r>
            <a:r>
              <a:rPr lang="en-US" sz="1800" i="1" dirty="0"/>
              <a:t>silver cluster</a:t>
            </a:r>
            <a:r>
              <a:rPr lang="en-US" sz="1800" dirty="0">
                <a:solidFill>
                  <a:srgbClr val="000099"/>
                </a:solidFill>
              </a:rPr>
              <a:t>; minerals -</a:t>
            </a:r>
            <a:r>
              <a:rPr lang="en-US" sz="1800" i="1" dirty="0" err="1">
                <a:solidFill>
                  <a:srgbClr val="000099"/>
                </a:solidFill>
              </a:rPr>
              <a:t>letsoku</a:t>
            </a:r>
            <a:r>
              <a:rPr lang="en-US" sz="1800" i="1" dirty="0">
                <a:solidFill>
                  <a:srgbClr val="000099"/>
                </a:solidFill>
              </a:rPr>
              <a:t>, dolomite, sand stone </a:t>
            </a:r>
            <a:r>
              <a:rPr lang="en-US" sz="1800" dirty="0">
                <a:solidFill>
                  <a:srgbClr val="000099"/>
                </a:solidFill>
              </a:rPr>
              <a:t>and other minerals which adorn this country. </a:t>
            </a:r>
            <a:endParaRPr lang="en-US" sz="1800" dirty="0" smtClean="0">
              <a:solidFill>
                <a:srgbClr val="000099"/>
              </a:solidFill>
            </a:endParaRPr>
          </a:p>
          <a:p>
            <a:pPr>
              <a:defRPr/>
            </a:pPr>
            <a:r>
              <a:rPr lang="en-US" sz="1800" dirty="0" smtClean="0">
                <a:solidFill>
                  <a:srgbClr val="000099"/>
                </a:solidFill>
              </a:rPr>
              <a:t>The </a:t>
            </a:r>
            <a:r>
              <a:rPr lang="en-US" sz="1800" dirty="0">
                <a:solidFill>
                  <a:srgbClr val="000099"/>
                </a:solidFill>
              </a:rPr>
              <a:t>mathematics of DITAOLA, </a:t>
            </a:r>
            <a:r>
              <a:rPr lang="en-US" sz="1800" i="1" dirty="0">
                <a:solidFill>
                  <a:srgbClr val="000099"/>
                </a:solidFill>
              </a:rPr>
              <a:t>divining bones</a:t>
            </a:r>
            <a:r>
              <a:rPr lang="en-US" sz="1800" dirty="0">
                <a:solidFill>
                  <a:srgbClr val="000099"/>
                </a:solidFill>
              </a:rPr>
              <a:t>; which have patterns like the double helix </a:t>
            </a:r>
            <a:r>
              <a:rPr lang="en-US" sz="1800" dirty="0" smtClean="0">
                <a:solidFill>
                  <a:srgbClr val="000099"/>
                </a:solidFill>
              </a:rPr>
              <a:t>DNA model</a:t>
            </a:r>
            <a:r>
              <a:rPr lang="en-US" sz="1800" dirty="0">
                <a:solidFill>
                  <a:srgbClr val="000099"/>
                </a:solidFill>
              </a:rPr>
              <a:t>, and represents a very complex counting </a:t>
            </a:r>
            <a:r>
              <a:rPr lang="en-US" sz="1800" dirty="0" smtClean="0">
                <a:solidFill>
                  <a:srgbClr val="000099"/>
                </a:solidFill>
              </a:rPr>
              <a:t>system -from </a:t>
            </a:r>
            <a:r>
              <a:rPr lang="en-US" sz="1800" dirty="0">
                <a:solidFill>
                  <a:srgbClr val="000099"/>
                </a:solidFill>
              </a:rPr>
              <a:t>a binary to part </a:t>
            </a:r>
            <a:r>
              <a:rPr lang="en-US" sz="1800" dirty="0" err="1" smtClean="0">
                <a:solidFill>
                  <a:srgbClr val="000099"/>
                </a:solidFill>
              </a:rPr>
              <a:t>quarternary</a:t>
            </a:r>
            <a:r>
              <a:rPr lang="en-US" sz="1800" dirty="0" smtClean="0">
                <a:solidFill>
                  <a:srgbClr val="000099"/>
                </a:solidFill>
              </a:rPr>
              <a:t> </a:t>
            </a:r>
            <a:r>
              <a:rPr lang="en-US" sz="1800" dirty="0">
                <a:solidFill>
                  <a:srgbClr val="000099"/>
                </a:solidFill>
              </a:rPr>
              <a:t>mathematical system </a:t>
            </a:r>
          </a:p>
          <a:p>
            <a:pPr marL="0" indent="0">
              <a:buFontTx/>
              <a:buNone/>
              <a:defRPr/>
            </a:pPr>
            <a:r>
              <a:rPr lang="en-US" sz="1800" dirty="0">
                <a:solidFill>
                  <a:srgbClr val="000099"/>
                </a:solidFill>
              </a:rPr>
              <a:t>     </a:t>
            </a:r>
            <a:endParaRPr lang="en-US" sz="1800" dirty="0" smtClean="0">
              <a:solidFill>
                <a:srgbClr val="000099"/>
              </a:solidFill>
            </a:endParaRPr>
          </a:p>
          <a:p>
            <a:pPr marL="0" indent="0">
              <a:buFontTx/>
              <a:buNone/>
              <a:defRPr/>
            </a:pPr>
            <a:r>
              <a:rPr lang="en-GB" sz="1800" u="sng" dirty="0">
                <a:hlinkClick r:id="rId3"/>
              </a:rPr>
              <a:t>http://</a:t>
            </a:r>
            <a:r>
              <a:rPr lang="en-GB" sz="1800" u="sng" dirty="0" smtClean="0">
                <a:hlinkClick r:id="rId3"/>
              </a:rPr>
              <a:t>nasgem.rpi.edu</a:t>
            </a:r>
            <a:r>
              <a:rPr lang="en-GB" sz="1800" u="sng" dirty="0" smtClean="0"/>
              <a:t> </a:t>
            </a:r>
            <a:r>
              <a:rPr lang="en-US" sz="1800" dirty="0" smtClean="0">
                <a:solidFill>
                  <a:srgbClr val="000099"/>
                </a:solidFill>
              </a:rPr>
              <a:t> </a:t>
            </a:r>
            <a:endParaRPr lang="en-US" sz="1800" dirty="0">
              <a:solidFill>
                <a:srgbClr val="000099"/>
              </a:solidFill>
            </a:endParaRPr>
          </a:p>
          <a:p>
            <a:endParaRPr lang="en-US" dirty="0"/>
          </a:p>
        </p:txBody>
      </p:sp>
    </p:spTree>
    <p:extLst>
      <p:ext uri="{BB962C8B-B14F-4D97-AF65-F5344CB8AC3E}">
        <p14:creationId xmlns:p14="http://schemas.microsoft.com/office/powerpoint/2010/main" val="267199167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p:cNvSpPr>
            <a:spLocks noGrp="1"/>
          </p:cNvSpPr>
          <p:nvPr>
            <p:ph type="pic" idx="1"/>
          </p:nvPr>
        </p:nvSpPr>
        <p:spPr/>
      </p:sp>
      <p:pic>
        <p:nvPicPr>
          <p:cNvPr id="1026" name="Picture 2" descr="Encoding and decoding DNA data stor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1271" y="0"/>
            <a:ext cx="8312728"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020381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562273"/>
            <a:ext cx="5486400" cy="461665"/>
          </a:xfrm>
        </p:spPr>
        <p:txBody>
          <a:bodyPr/>
          <a:lstStyle/>
          <a:p>
            <a:r>
              <a:rPr lang="en-US" sz="2400" b="0" dirty="0">
                <a:solidFill>
                  <a:srgbClr val="000082"/>
                </a:solidFill>
              </a:rPr>
              <a:t>A Challenge to 2016 Awardees</a:t>
            </a:r>
            <a:endParaRPr lang="en-US" dirty="0"/>
          </a:p>
        </p:txBody>
      </p:sp>
      <p:sp>
        <p:nvSpPr>
          <p:cNvPr id="4" name="Text Placeholder 3"/>
          <p:cNvSpPr>
            <a:spLocks noGrp="1"/>
          </p:cNvSpPr>
          <p:nvPr>
            <p:ph type="body" sz="half" idx="2"/>
          </p:nvPr>
        </p:nvSpPr>
        <p:spPr>
          <a:xfrm>
            <a:off x="1219200" y="4876800"/>
            <a:ext cx="5867400" cy="1143000"/>
          </a:xfrm>
        </p:spPr>
        <p:txBody>
          <a:bodyPr/>
          <a:lstStyle/>
          <a:p>
            <a:r>
              <a:rPr lang="en-US" sz="1800" b="1" dirty="0">
                <a:hlinkClick r:id="rId3"/>
              </a:rPr>
              <a:t>http://spaceplace.nasa.gov/review/dr-marc-space/time-travel.html</a:t>
            </a:r>
            <a:endParaRPr lang="en-US" sz="1800" b="1" dirty="0"/>
          </a:p>
          <a:p>
            <a:r>
              <a:rPr lang="en-US" sz="1800" b="1" dirty="0"/>
              <a:t>https://www.youtube.com/watch?v=BnmrFrUkBv0</a:t>
            </a:r>
          </a:p>
          <a:p>
            <a:endParaRPr lang="en-US" sz="1800" b="1" dirty="0"/>
          </a:p>
        </p:txBody>
      </p:sp>
      <p:pic>
        <p:nvPicPr>
          <p:cNvPr id="5" name="Picture 2"/>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1066801" y="1295400"/>
            <a:ext cx="6096000" cy="3501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253039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1"/>
            <a:ext cx="8839200" cy="1143000"/>
          </a:xfrm>
        </p:spPr>
        <p:txBody>
          <a:bodyPr/>
          <a:lstStyle/>
          <a:p>
            <a:r>
              <a:rPr lang="en-US" dirty="0" smtClean="0"/>
              <a:t>Thank You for Your Attention</a:t>
            </a:r>
            <a:endParaRPr lang="en-US" dirty="0"/>
          </a:p>
        </p:txBody>
      </p:sp>
      <p:pic>
        <p:nvPicPr>
          <p:cNvPr id="3" name="Picture 2"/>
          <p:cNvPicPr>
            <a:picLocks noChangeAspect="1"/>
          </p:cNvPicPr>
          <p:nvPr/>
        </p:nvPicPr>
        <p:blipFill>
          <a:blip r:embed="rId2"/>
          <a:stretch>
            <a:fillRect/>
          </a:stretch>
        </p:blipFill>
        <p:spPr>
          <a:xfrm>
            <a:off x="1261585" y="1371601"/>
            <a:ext cx="6620830" cy="4560024"/>
          </a:xfrm>
          <a:prstGeom prst="rect">
            <a:avLst/>
          </a:prstGeom>
        </p:spPr>
      </p:pic>
    </p:spTree>
    <p:extLst>
      <p:ext uri="{BB962C8B-B14F-4D97-AF65-F5344CB8AC3E}">
        <p14:creationId xmlns:p14="http://schemas.microsoft.com/office/powerpoint/2010/main" val="38047461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grpId="0" nodeType="clickEffect">
                                  <p:stCondLst>
                                    <p:cond delay="0"/>
                                  </p:stCondLst>
                                  <p:childTnLst>
                                    <p:anim calcmode="lin" valueType="num">
                                      <p:cBhvr>
                                        <p:cTn id="6" dur="1000"/>
                                        <p:tgtEl>
                                          <p:spTgt spid="2"/>
                                        </p:tgtEl>
                                        <p:attrNameLst>
                                          <p:attrName>ppt_w</p:attrName>
                                        </p:attrNameLst>
                                      </p:cBhvr>
                                      <p:tavLst>
                                        <p:tav tm="0">
                                          <p:val>
                                            <p:strVal val="ppt_w"/>
                                          </p:val>
                                        </p:tav>
                                        <p:tav tm="100000">
                                          <p:val>
                                            <p:fltVal val="0"/>
                                          </p:val>
                                        </p:tav>
                                      </p:tavLst>
                                    </p:anim>
                                    <p:anim calcmode="lin" valueType="num">
                                      <p:cBhvr>
                                        <p:cTn id="7" dur="1000"/>
                                        <p:tgtEl>
                                          <p:spTgt spid="2"/>
                                        </p:tgtEl>
                                        <p:attrNameLst>
                                          <p:attrName>ppt_h</p:attrName>
                                        </p:attrNameLst>
                                      </p:cBhvr>
                                      <p:tavLst>
                                        <p:tav tm="0">
                                          <p:val>
                                            <p:strVal val="ppt_h"/>
                                          </p:val>
                                        </p:tav>
                                        <p:tav tm="100000">
                                          <p:val>
                                            <p:fltVal val="0"/>
                                          </p:val>
                                        </p:tav>
                                      </p:tavLst>
                                    </p:anim>
                                    <p:anim calcmode="lin" valueType="num">
                                      <p:cBhvr>
                                        <p:cTn id="8" dur="1000"/>
                                        <p:tgtEl>
                                          <p:spTgt spid="2"/>
                                        </p:tgtEl>
                                        <p:attrNameLst>
                                          <p:attrName>style.rotation</p:attrName>
                                        </p:attrNameLst>
                                      </p:cBhvr>
                                      <p:tavLst>
                                        <p:tav tm="0">
                                          <p:val>
                                            <p:fltVal val="0"/>
                                          </p:val>
                                        </p:tav>
                                        <p:tav tm="100000">
                                          <p:val>
                                            <p:fltVal val="90"/>
                                          </p:val>
                                        </p:tav>
                                      </p:tavLst>
                                    </p:anim>
                                    <p:animEffect transition="out" filter="fade">
                                      <p:cBhvr>
                                        <p:cTn id="9" dur="1000"/>
                                        <p:tgtEl>
                                          <p:spTgt spid="2"/>
                                        </p:tgtEl>
                                      </p:cBhvr>
                                    </p:animEffect>
                                    <p:set>
                                      <p:cBhvr>
                                        <p:cTn id="10"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BEC">
  <a:themeElements>
    <a:clrScheme name="">
      <a:dk1>
        <a:srgbClr val="000099"/>
      </a:dk1>
      <a:lt1>
        <a:srgbClr val="FFFFFF"/>
      </a:lt1>
      <a:dk2>
        <a:srgbClr val="000082"/>
      </a:dk2>
      <a:lt2>
        <a:srgbClr val="F8F8F8"/>
      </a:lt2>
      <a:accent1>
        <a:srgbClr val="FBFDFF"/>
      </a:accent1>
      <a:accent2>
        <a:srgbClr val="FFFFFF"/>
      </a:accent2>
      <a:accent3>
        <a:srgbClr val="FFFFFF"/>
      </a:accent3>
      <a:accent4>
        <a:srgbClr val="000082"/>
      </a:accent4>
      <a:accent5>
        <a:srgbClr val="FDFEFF"/>
      </a:accent5>
      <a:accent6>
        <a:srgbClr val="E7E7E7"/>
      </a:accent6>
      <a:hlink>
        <a:srgbClr val="EEC100"/>
      </a:hlink>
      <a:folHlink>
        <a:srgbClr val="F6C700"/>
      </a:folHlink>
    </a:clrScheme>
    <a:fontScheme name="Network Blitz">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lnDef>
  </a:objectDefaults>
  <a:extraClrSchemeLst>
    <a:extraClrScheme>
      <a:clrScheme name="Network Blitz 1">
        <a:dk1>
          <a:srgbClr val="000044"/>
        </a:dk1>
        <a:lt1>
          <a:srgbClr val="FFFFFF"/>
        </a:lt1>
        <a:dk2>
          <a:srgbClr val="000066"/>
        </a:dk2>
        <a:lt2>
          <a:srgbClr val="FFCC00"/>
        </a:lt2>
        <a:accent1>
          <a:srgbClr val="9CE157"/>
        </a:accent1>
        <a:accent2>
          <a:srgbClr val="2663A0"/>
        </a:accent2>
        <a:accent3>
          <a:srgbClr val="AAAAB8"/>
        </a:accent3>
        <a:accent4>
          <a:srgbClr val="DADADA"/>
        </a:accent4>
        <a:accent5>
          <a:srgbClr val="CBEEB4"/>
        </a:accent5>
        <a:accent6>
          <a:srgbClr val="215991"/>
        </a:accent6>
        <a:hlink>
          <a:srgbClr val="F98D43"/>
        </a:hlink>
        <a:folHlink>
          <a:srgbClr val="CC3300"/>
        </a:folHlink>
      </a:clrScheme>
      <a:clrMap bg1="dk2" tx1="lt1" bg2="dk1" tx2="lt2" accent1="accent1" accent2="accent2" accent3="accent3" accent4="accent4" accent5="accent5" accent6="accent6" hlink="hlink" folHlink="folHlink"/>
    </a:extraClrScheme>
    <a:extraClrScheme>
      <a:clrScheme name="Network Blitz 2">
        <a:dk1>
          <a:srgbClr val="000066"/>
        </a:dk1>
        <a:lt1>
          <a:srgbClr val="9CC2E8"/>
        </a:lt1>
        <a:dk2>
          <a:srgbClr val="4D4D4D"/>
        </a:dk2>
        <a:lt2>
          <a:srgbClr val="7DAFE1"/>
        </a:lt2>
        <a:accent1>
          <a:srgbClr val="26D2E4"/>
        </a:accent1>
        <a:accent2>
          <a:srgbClr val="D0E2F4"/>
        </a:accent2>
        <a:accent3>
          <a:srgbClr val="CBDDF2"/>
        </a:accent3>
        <a:accent4>
          <a:srgbClr val="000056"/>
        </a:accent4>
        <a:accent5>
          <a:srgbClr val="ACE5EF"/>
        </a:accent5>
        <a:accent6>
          <a:srgbClr val="BCCDDD"/>
        </a:accent6>
        <a:hlink>
          <a:srgbClr val="003366"/>
        </a:hlink>
        <a:folHlink>
          <a:srgbClr val="666699"/>
        </a:folHlink>
      </a:clrScheme>
      <a:clrMap bg1="lt1" tx1="dk1" bg2="lt2" tx2="dk2" accent1="accent1" accent2="accent2" accent3="accent3" accent4="accent4" accent5="accent5" accent6="accent6" hlink="hlink" folHlink="folHlink"/>
    </a:extraClrScheme>
    <a:extraClrScheme>
      <a:clrScheme name="Network Blitz 3">
        <a:dk1>
          <a:srgbClr val="000000"/>
        </a:dk1>
        <a:lt1>
          <a:srgbClr val="EAEAEA"/>
        </a:lt1>
        <a:dk2>
          <a:srgbClr val="333333"/>
        </a:dk2>
        <a:lt2>
          <a:srgbClr val="DDDDDD"/>
        </a:lt2>
        <a:accent1>
          <a:srgbClr val="C0C0C0"/>
        </a:accent1>
        <a:accent2>
          <a:srgbClr val="FFFFFF"/>
        </a:accent2>
        <a:accent3>
          <a:srgbClr val="F3F3F3"/>
        </a:accent3>
        <a:accent4>
          <a:srgbClr val="000000"/>
        </a:accent4>
        <a:accent5>
          <a:srgbClr val="DCDCDC"/>
        </a:accent5>
        <a:accent6>
          <a:srgbClr val="E7E7E7"/>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Network Blitz 4">
        <a:dk1>
          <a:srgbClr val="002E2D"/>
        </a:dk1>
        <a:lt1>
          <a:srgbClr val="FFFFFF"/>
        </a:lt1>
        <a:dk2>
          <a:srgbClr val="005250"/>
        </a:dk2>
        <a:lt2>
          <a:srgbClr val="FFCC00"/>
        </a:lt2>
        <a:accent1>
          <a:srgbClr val="9CE157"/>
        </a:accent1>
        <a:accent2>
          <a:srgbClr val="00817E"/>
        </a:accent2>
        <a:accent3>
          <a:srgbClr val="AAB3B3"/>
        </a:accent3>
        <a:accent4>
          <a:srgbClr val="DADADA"/>
        </a:accent4>
        <a:accent5>
          <a:srgbClr val="CBEEB4"/>
        </a:accent5>
        <a:accent6>
          <a:srgbClr val="007472"/>
        </a:accent6>
        <a:hlink>
          <a:srgbClr val="FFFF99"/>
        </a:hlink>
        <a:folHlink>
          <a:srgbClr val="CCCC00"/>
        </a:folHlink>
      </a:clrScheme>
      <a:clrMap bg1="dk2" tx1="lt1" bg2="dk1" tx2="lt2" accent1="accent1" accent2="accent2" accent3="accent3" accent4="accent4" accent5="accent5" accent6="accent6" hlink="hlink" folHlink="folHlink"/>
    </a:extraClrScheme>
    <a:extraClrScheme>
      <a:clrScheme name="Network Blitz 5">
        <a:dk1>
          <a:srgbClr val="291A4C"/>
        </a:dk1>
        <a:lt1>
          <a:srgbClr val="FFFFFF"/>
        </a:lt1>
        <a:dk2>
          <a:srgbClr val="3B256B"/>
        </a:dk2>
        <a:lt2>
          <a:srgbClr val="FFCC00"/>
        </a:lt2>
        <a:accent1>
          <a:srgbClr val="6EBFCA"/>
        </a:accent1>
        <a:accent2>
          <a:srgbClr val="56369C"/>
        </a:accent2>
        <a:accent3>
          <a:srgbClr val="AFACBA"/>
        </a:accent3>
        <a:accent4>
          <a:srgbClr val="DADADA"/>
        </a:accent4>
        <a:accent5>
          <a:srgbClr val="BADCE1"/>
        </a:accent5>
        <a:accent6>
          <a:srgbClr val="4D308D"/>
        </a:accent6>
        <a:hlink>
          <a:srgbClr val="CCCCFF"/>
        </a:hlink>
        <a:folHlink>
          <a:srgbClr val="666699"/>
        </a:folHlink>
      </a:clrScheme>
      <a:clrMap bg1="dk2" tx1="lt1" bg2="dk1" tx2="lt2" accent1="accent1" accent2="accent2" accent3="accent3" accent4="accent4" accent5="accent5" accent6="accent6" hlink="hlink" folHlink="folHlink"/>
    </a:extraClrScheme>
    <a:extraClrScheme>
      <a:clrScheme name="Network Blitz 6">
        <a:dk1>
          <a:srgbClr val="511D30"/>
        </a:dk1>
        <a:lt1>
          <a:srgbClr val="FFFFFF"/>
        </a:lt1>
        <a:dk2>
          <a:srgbClr val="6D2740"/>
        </a:dk2>
        <a:lt2>
          <a:srgbClr val="FDD409"/>
        </a:lt2>
        <a:accent1>
          <a:srgbClr val="FDB83B"/>
        </a:accent1>
        <a:accent2>
          <a:srgbClr val="9D395D"/>
        </a:accent2>
        <a:accent3>
          <a:srgbClr val="BAACAF"/>
        </a:accent3>
        <a:accent4>
          <a:srgbClr val="DADADA"/>
        </a:accent4>
        <a:accent5>
          <a:srgbClr val="FED8AF"/>
        </a:accent5>
        <a:accent6>
          <a:srgbClr val="8E3353"/>
        </a:accent6>
        <a:hlink>
          <a:srgbClr val="FF99CC"/>
        </a:hlink>
        <a:folHlink>
          <a:srgbClr val="D60093"/>
        </a:folHlink>
      </a:clrScheme>
      <a:clrMap bg1="dk2" tx1="lt1" bg2="dk1" tx2="lt2" accent1="accent1" accent2="accent2" accent3="accent3" accent4="accent4" accent5="accent5" accent6="accent6" hlink="hlink" folHlink="folHlink"/>
    </a:extraClrScheme>
    <a:extraClrScheme>
      <a:clrScheme name="Network Blitz 7">
        <a:dk1>
          <a:srgbClr val="000044"/>
        </a:dk1>
        <a:lt1>
          <a:srgbClr val="FFFFFF"/>
        </a:lt1>
        <a:dk2>
          <a:srgbClr val="000066"/>
        </a:dk2>
        <a:lt2>
          <a:srgbClr val="FACA00"/>
        </a:lt2>
        <a:accent1>
          <a:srgbClr val="9CE157"/>
        </a:accent1>
        <a:accent2>
          <a:srgbClr val="26629E"/>
        </a:accent2>
        <a:accent3>
          <a:srgbClr val="AAAAB8"/>
        </a:accent3>
        <a:accent4>
          <a:srgbClr val="DADADA"/>
        </a:accent4>
        <a:accent5>
          <a:srgbClr val="CBEEB4"/>
        </a:accent5>
        <a:accent6>
          <a:srgbClr val="21588F"/>
        </a:accent6>
        <a:hlink>
          <a:srgbClr val="F98D43"/>
        </a:hlink>
        <a:folHlink>
          <a:srgbClr val="CC3300"/>
        </a:folHlink>
      </a:clrScheme>
      <a:clrMap bg1="dk2" tx1="lt1" bg2="dk1" tx2="lt2" accent1="accent1" accent2="accent2" accent3="accent3" accent4="accent4" accent5="accent5" accent6="accent6" hlink="hlink" folHlink="folHlink"/>
    </a:extraClrScheme>
    <a:extraClrScheme>
      <a:clrScheme name="Network Blitz 8">
        <a:dk1>
          <a:srgbClr val="000099"/>
        </a:dk1>
        <a:lt1>
          <a:srgbClr val="FFFFFF"/>
        </a:lt1>
        <a:dk2>
          <a:srgbClr val="FACA00"/>
        </a:dk2>
        <a:lt2>
          <a:srgbClr val="000044"/>
        </a:lt2>
        <a:accent1>
          <a:srgbClr val="9CE157"/>
        </a:accent1>
        <a:accent2>
          <a:srgbClr val="FFDF57"/>
        </a:accent2>
        <a:accent3>
          <a:srgbClr val="FFFFFF"/>
        </a:accent3>
        <a:accent4>
          <a:srgbClr val="000082"/>
        </a:accent4>
        <a:accent5>
          <a:srgbClr val="CBEEB4"/>
        </a:accent5>
        <a:accent6>
          <a:srgbClr val="E7CA4E"/>
        </a:accent6>
        <a:hlink>
          <a:srgbClr val="F98D43"/>
        </a:hlink>
        <a:folHlink>
          <a:srgbClr val="CC3300"/>
        </a:folHlink>
      </a:clrScheme>
      <a:clrMap bg1="lt1" tx1="dk1" bg2="lt2" tx2="dk2" accent1="accent1" accent2="accent2" accent3="accent3" accent4="accent4" accent5="accent5" accent6="accent6" hlink="hlink" folHlink="folHlink"/>
    </a:extraClrScheme>
    <a:extraClrScheme>
      <a:clrScheme name="Network Blitz 9">
        <a:dk1>
          <a:srgbClr val="000099"/>
        </a:dk1>
        <a:lt1>
          <a:srgbClr val="FFFFFF"/>
        </a:lt1>
        <a:dk2>
          <a:srgbClr val="FACA00"/>
        </a:dk2>
        <a:lt2>
          <a:srgbClr val="F8F8F8"/>
        </a:lt2>
        <a:accent1>
          <a:srgbClr val="9CE157"/>
        </a:accent1>
        <a:accent2>
          <a:srgbClr val="FFDF57"/>
        </a:accent2>
        <a:accent3>
          <a:srgbClr val="FFFFFF"/>
        </a:accent3>
        <a:accent4>
          <a:srgbClr val="000082"/>
        </a:accent4>
        <a:accent5>
          <a:srgbClr val="CBEEB4"/>
        </a:accent5>
        <a:accent6>
          <a:srgbClr val="E7CA4E"/>
        </a:accent6>
        <a:hlink>
          <a:srgbClr val="F98D43"/>
        </a:hlink>
        <a:folHlink>
          <a:srgbClr val="CC3300"/>
        </a:folHlink>
      </a:clrScheme>
      <a:clrMap bg1="lt1" tx1="dk1" bg2="lt2" tx2="dk2" accent1="accent1" accent2="accent2" accent3="accent3" accent4="accent4" accent5="accent5" accent6="accent6" hlink="hlink" folHlink="folHlink"/>
    </a:extraClrScheme>
    <a:extraClrScheme>
      <a:clrScheme name="Network Blitz 10">
        <a:dk1>
          <a:srgbClr val="000099"/>
        </a:dk1>
        <a:lt1>
          <a:srgbClr val="FFFFFF"/>
        </a:lt1>
        <a:dk2>
          <a:srgbClr val="FACA00"/>
        </a:dk2>
        <a:lt2>
          <a:srgbClr val="F8F8F8"/>
        </a:lt2>
        <a:accent1>
          <a:srgbClr val="BDDEFF"/>
        </a:accent1>
        <a:accent2>
          <a:srgbClr val="FFDF57"/>
        </a:accent2>
        <a:accent3>
          <a:srgbClr val="FFFFFF"/>
        </a:accent3>
        <a:accent4>
          <a:srgbClr val="000082"/>
        </a:accent4>
        <a:accent5>
          <a:srgbClr val="DBECFF"/>
        </a:accent5>
        <a:accent6>
          <a:srgbClr val="E7CA4E"/>
        </a:accent6>
        <a:hlink>
          <a:srgbClr val="F98D43"/>
        </a:hlink>
        <a:folHlink>
          <a:srgbClr val="CC3300"/>
        </a:folHlink>
      </a:clrScheme>
      <a:clrMap bg1="lt1" tx1="dk1" bg2="lt2" tx2="dk2" accent1="accent1" accent2="accent2" accent3="accent3" accent4="accent4" accent5="accent5" accent6="accent6" hlink="hlink" folHlink="folHlink"/>
    </a:extraClrScheme>
    <a:extraClrScheme>
      <a:clrScheme name="Network Blitz 11">
        <a:dk1>
          <a:srgbClr val="000099"/>
        </a:dk1>
        <a:lt1>
          <a:srgbClr val="FFFFFF"/>
        </a:lt1>
        <a:dk2>
          <a:srgbClr val="FACA00"/>
        </a:dk2>
        <a:lt2>
          <a:srgbClr val="F8F8F8"/>
        </a:lt2>
        <a:accent1>
          <a:srgbClr val="FBFDFF"/>
        </a:accent1>
        <a:accent2>
          <a:srgbClr val="FFF0AF"/>
        </a:accent2>
        <a:accent3>
          <a:srgbClr val="FFFFFF"/>
        </a:accent3>
        <a:accent4>
          <a:srgbClr val="000082"/>
        </a:accent4>
        <a:accent5>
          <a:srgbClr val="FDFEFF"/>
        </a:accent5>
        <a:accent6>
          <a:srgbClr val="E7D99E"/>
        </a:accent6>
        <a:hlink>
          <a:srgbClr val="F98D43"/>
        </a:hlink>
        <a:folHlink>
          <a:srgbClr val="CC3300"/>
        </a:folHlink>
      </a:clrScheme>
      <a:clrMap bg1="lt1" tx1="dk1" bg2="lt2" tx2="dk2" accent1="accent1" accent2="accent2" accent3="accent3" accent4="accent4" accent5="accent5" accent6="accent6" hlink="hlink" folHlink="folHlink"/>
    </a:extraClrScheme>
    <a:extraClrScheme>
      <a:clrScheme name="Network Blitz 12">
        <a:dk1>
          <a:srgbClr val="000099"/>
        </a:dk1>
        <a:lt1>
          <a:srgbClr val="FFFFFF"/>
        </a:lt1>
        <a:dk2>
          <a:srgbClr val="FACA00"/>
        </a:dk2>
        <a:lt2>
          <a:srgbClr val="F8F8F8"/>
        </a:lt2>
        <a:accent1>
          <a:srgbClr val="FBFDFF"/>
        </a:accent1>
        <a:accent2>
          <a:srgbClr val="FFF7D5"/>
        </a:accent2>
        <a:accent3>
          <a:srgbClr val="FFFFFF"/>
        </a:accent3>
        <a:accent4>
          <a:srgbClr val="000082"/>
        </a:accent4>
        <a:accent5>
          <a:srgbClr val="FDFEFF"/>
        </a:accent5>
        <a:accent6>
          <a:srgbClr val="E7E0C1"/>
        </a:accent6>
        <a:hlink>
          <a:srgbClr val="F98D43"/>
        </a:hlink>
        <a:folHlink>
          <a:srgbClr val="CC3300"/>
        </a:folHlink>
      </a:clrScheme>
      <a:clrMap bg1="lt1" tx1="dk1" bg2="lt2" tx2="dk2" accent1="accent1" accent2="accent2" accent3="accent3" accent4="accent4" accent5="accent5" accent6="accent6" hlink="hlink" folHlink="folHlink"/>
    </a:extraClrScheme>
    <a:extraClrScheme>
      <a:clrScheme name="Network Blitz 13">
        <a:dk1>
          <a:srgbClr val="000099"/>
        </a:dk1>
        <a:lt1>
          <a:srgbClr val="FFFFFF"/>
        </a:lt1>
        <a:dk2>
          <a:srgbClr val="FACA00"/>
        </a:dk2>
        <a:lt2>
          <a:srgbClr val="F8F8F8"/>
        </a:lt2>
        <a:accent1>
          <a:srgbClr val="FBFDFF"/>
        </a:accent1>
        <a:accent2>
          <a:srgbClr val="FFFAE5"/>
        </a:accent2>
        <a:accent3>
          <a:srgbClr val="FFFFFF"/>
        </a:accent3>
        <a:accent4>
          <a:srgbClr val="000082"/>
        </a:accent4>
        <a:accent5>
          <a:srgbClr val="FDFEFF"/>
        </a:accent5>
        <a:accent6>
          <a:srgbClr val="E7E3CF"/>
        </a:accent6>
        <a:hlink>
          <a:srgbClr val="F98D43"/>
        </a:hlink>
        <a:folHlink>
          <a:srgbClr val="CC3300"/>
        </a:folHlink>
      </a:clrScheme>
      <a:clrMap bg1="lt1" tx1="dk1" bg2="lt2" tx2="dk2" accent1="accent1" accent2="accent2" accent3="accent3" accent4="accent4" accent5="accent5" accent6="accent6" hlink="hlink" folHlink="folHlink"/>
    </a:extraClrScheme>
    <a:extraClrScheme>
      <a:clrScheme name="Network Blitz 14">
        <a:dk1>
          <a:srgbClr val="000099"/>
        </a:dk1>
        <a:lt1>
          <a:srgbClr val="FFFFFF"/>
        </a:lt1>
        <a:dk2>
          <a:srgbClr val="FACA00"/>
        </a:dk2>
        <a:lt2>
          <a:srgbClr val="F8F8F8"/>
        </a:lt2>
        <a:accent1>
          <a:srgbClr val="FBFDFF"/>
        </a:accent1>
        <a:accent2>
          <a:srgbClr val="FFFAE5"/>
        </a:accent2>
        <a:accent3>
          <a:srgbClr val="FFFFFF"/>
        </a:accent3>
        <a:accent4>
          <a:srgbClr val="000082"/>
        </a:accent4>
        <a:accent5>
          <a:srgbClr val="FDFEFF"/>
        </a:accent5>
        <a:accent6>
          <a:srgbClr val="E7E3CF"/>
        </a:accent6>
        <a:hlink>
          <a:srgbClr val="EEC100"/>
        </a:hlink>
        <a:folHlink>
          <a:srgbClr val="CC3300"/>
        </a:folHlink>
      </a:clrScheme>
      <a:clrMap bg1="lt1" tx1="dk1" bg2="lt2" tx2="dk2" accent1="accent1" accent2="accent2" accent3="accent3" accent4="accent4" accent5="accent5" accent6="accent6" hlink="hlink" folHlink="folHlink"/>
    </a:extraClrScheme>
    <a:extraClrScheme>
      <a:clrScheme name="Network Blitz 15">
        <a:dk1>
          <a:srgbClr val="000099"/>
        </a:dk1>
        <a:lt1>
          <a:srgbClr val="FFFFFF"/>
        </a:lt1>
        <a:dk2>
          <a:srgbClr val="FACA00"/>
        </a:dk2>
        <a:lt2>
          <a:srgbClr val="F8F8F8"/>
        </a:lt2>
        <a:accent1>
          <a:srgbClr val="FBFDFF"/>
        </a:accent1>
        <a:accent2>
          <a:srgbClr val="FFFFFF"/>
        </a:accent2>
        <a:accent3>
          <a:srgbClr val="FFFFFF"/>
        </a:accent3>
        <a:accent4>
          <a:srgbClr val="000082"/>
        </a:accent4>
        <a:accent5>
          <a:srgbClr val="FDFEFF"/>
        </a:accent5>
        <a:accent6>
          <a:srgbClr val="E7E7E7"/>
        </a:accent6>
        <a:hlink>
          <a:srgbClr val="EEC100"/>
        </a:hlink>
        <a:folHlink>
          <a:srgbClr val="CC3300"/>
        </a:folHlink>
      </a:clrScheme>
      <a:clrMap bg1="lt1" tx1="dk1" bg2="lt2" tx2="dk2" accent1="accent1" accent2="accent2" accent3="accent3" accent4="accent4" accent5="accent5" accent6="accent6" hlink="hlink" folHlink="folHlink"/>
    </a:extraClrScheme>
    <a:extraClrScheme>
      <a:clrScheme name="Network Blitz 16">
        <a:dk1>
          <a:srgbClr val="000099"/>
        </a:dk1>
        <a:lt1>
          <a:srgbClr val="FFFFFF"/>
        </a:lt1>
        <a:dk2>
          <a:srgbClr val="FACA00"/>
        </a:dk2>
        <a:lt2>
          <a:srgbClr val="F8F8F8"/>
        </a:lt2>
        <a:accent1>
          <a:srgbClr val="FBFDFF"/>
        </a:accent1>
        <a:accent2>
          <a:srgbClr val="FFFFFF"/>
        </a:accent2>
        <a:accent3>
          <a:srgbClr val="FFFFFF"/>
        </a:accent3>
        <a:accent4>
          <a:srgbClr val="000082"/>
        </a:accent4>
        <a:accent5>
          <a:srgbClr val="FDFEFF"/>
        </a:accent5>
        <a:accent6>
          <a:srgbClr val="E7E7E7"/>
        </a:accent6>
        <a:hlink>
          <a:srgbClr val="EEC100"/>
        </a:hlink>
        <a:folHlink>
          <a:srgbClr val="F6C7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4929</TotalTime>
  <Words>751</Words>
  <Application>Microsoft Macintosh PowerPoint</Application>
  <PresentationFormat>On-screen Show (4:3)</PresentationFormat>
  <Paragraphs>50</Paragraphs>
  <Slides>7</Slides>
  <Notes>5</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BEC</vt:lpstr>
      <vt:lpstr>MoESD &amp; BEC 7th Annual Excellence Awards Ceremony 8th July 2016 </vt:lpstr>
      <vt:lpstr>Why Excellence?</vt:lpstr>
      <vt:lpstr>A Note of Inspiration for Awardees, Learners, Teachers, Parents &amp; the Curriculum</vt:lpstr>
      <vt:lpstr>Tapping into our Knowledge Systems</vt:lpstr>
      <vt:lpstr>PowerPoint Presentation</vt:lpstr>
      <vt:lpstr>A Challenge to 2016 Awardees</vt:lpstr>
      <vt:lpstr>Thank You for Your Attention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Tsonope.j</dc:creator>
  <cp:lastModifiedBy>Mpho Moilwa</cp:lastModifiedBy>
  <cp:revision>39</cp:revision>
  <dcterms:created xsi:type="dcterms:W3CDTF">2016-04-12T07:20:21Z</dcterms:created>
  <dcterms:modified xsi:type="dcterms:W3CDTF">2016-07-08T06:32:39Z</dcterms:modified>
</cp:coreProperties>
</file>